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61" r:id="rId15"/>
    <p:sldId id="273" r:id="rId16"/>
    <p:sldId id="274" r:id="rId17"/>
    <p:sldId id="276" r:id="rId18"/>
    <p:sldId id="277" r:id="rId19"/>
    <p:sldId id="278" r:id="rId20"/>
    <p:sldId id="275" r:id="rId21"/>
    <p:sldId id="262" r:id="rId22"/>
    <p:sldId id="263" r:id="rId23"/>
  </p:sldIdLst>
  <p:sldSz cx="9144000" cy="5143500" type="screen16x9"/>
  <p:notesSz cx="6858000" cy="9144000"/>
  <p:embeddedFontLst>
    <p:embeddedFont>
      <p:font typeface="Arial Nova Light" panose="020B0304020202020204" pitchFamily="34" charset="0"/>
      <p:regular r:id="rId25"/>
      <p:italic r:id="rId26"/>
    </p:embeddedFont>
    <p:embeddedFont>
      <p:font typeface="Calibri" panose="020F0502020204030204" pitchFamily="34" charset="0"/>
      <p:regular r:id="rId27"/>
      <p:bold r:id="rId28"/>
      <p:italic r:id="rId29"/>
      <p:boldItalic r:id="rId30"/>
    </p:embeddedFont>
    <p:embeddedFont>
      <p:font typeface="Daytona" panose="020B0604030500040204" pitchFamily="34" charset="0"/>
      <p:regular r:id="rId31"/>
      <p:bold r:id="rId32"/>
      <p:italic r:id="rId33"/>
      <p:boldItalic r:id="rId34"/>
    </p:embeddedFont>
    <p:embeddedFont>
      <p:font typeface="Nunito" pitchFamily="2" charset="0"/>
      <p:regular r:id="rId35"/>
      <p:bold r:id="rId36"/>
      <p:italic r:id="rId37"/>
      <p:boldItalic r:id="rId38"/>
    </p:embeddedFont>
    <p:embeddedFont>
      <p:font typeface="Nunito ExtraBold" pitchFamily="2" charset="0"/>
      <p:bold r:id="rId39"/>
      <p:boldItalic r:id="rId40"/>
    </p:embeddedFont>
    <p:embeddedFont>
      <p:font typeface="Nunito SemiBold"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CPtSR2+SO+DPeHXLL5JrxiTpR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E8DAD-6A33-46BD-A9C8-A1A7D654D8F8}" v="50" dt="2021-11-29T18:01:20.366"/>
  </p1510:revLst>
</p1510:revInfo>
</file>

<file path=ppt/tableStyles.xml><?xml version="1.0" encoding="utf-8"?>
<a:tblStyleLst xmlns:a="http://schemas.openxmlformats.org/drawingml/2006/main" def="{A16E7454-6B13-40CE-91AE-A84AF2B8098F}">
  <a:tblStyle styleId="{A16E7454-6B13-40CE-91AE-A84AF2B8098F}"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50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ges Shahmohamadi" userId="5feb95dd25bf0cc3" providerId="LiveId" clId="{428E8DAD-6A33-46BD-A9C8-A1A7D654D8F8}"/>
    <pc:docChg chg="undo redo custSel addSld delSld modSld sldOrd">
      <pc:chgData name="Narges Shahmohamadi" userId="5feb95dd25bf0cc3" providerId="LiveId" clId="{428E8DAD-6A33-46BD-A9C8-A1A7D654D8F8}" dt="2021-11-29T20:19:21.998" v="1050" actId="313"/>
      <pc:docMkLst>
        <pc:docMk/>
      </pc:docMkLst>
      <pc:sldChg chg="modSp mod">
        <pc:chgData name="Narges Shahmohamadi" userId="5feb95dd25bf0cc3" providerId="LiveId" clId="{428E8DAD-6A33-46BD-A9C8-A1A7D654D8F8}" dt="2021-11-29T20:03:39.243" v="1005" actId="2711"/>
        <pc:sldMkLst>
          <pc:docMk/>
          <pc:sldMk cId="0" sldId="257"/>
        </pc:sldMkLst>
        <pc:spChg chg="mod">
          <ac:chgData name="Narges Shahmohamadi" userId="5feb95dd25bf0cc3" providerId="LiveId" clId="{428E8DAD-6A33-46BD-A9C8-A1A7D654D8F8}" dt="2021-11-29T20:03:39.243" v="1005" actId="2711"/>
          <ac:spMkLst>
            <pc:docMk/>
            <pc:sldMk cId="0" sldId="257"/>
            <ac:spMk id="4" creationId="{0F999D18-B122-4673-8B61-DDDA2851AA53}"/>
          </ac:spMkLst>
        </pc:spChg>
      </pc:sldChg>
      <pc:sldChg chg="modSp mod">
        <pc:chgData name="Narges Shahmohamadi" userId="5feb95dd25bf0cc3" providerId="LiveId" clId="{428E8DAD-6A33-46BD-A9C8-A1A7D654D8F8}" dt="2021-11-29T20:03:25.044" v="1003" actId="2711"/>
        <pc:sldMkLst>
          <pc:docMk/>
          <pc:sldMk cId="0" sldId="258"/>
        </pc:sldMkLst>
        <pc:spChg chg="mod">
          <ac:chgData name="Narges Shahmohamadi" userId="5feb95dd25bf0cc3" providerId="LiveId" clId="{428E8DAD-6A33-46BD-A9C8-A1A7D654D8F8}" dt="2021-11-29T20:03:25.044" v="1003" actId="2711"/>
          <ac:spMkLst>
            <pc:docMk/>
            <pc:sldMk cId="0" sldId="258"/>
            <ac:spMk id="68" creationId="{00000000-0000-0000-0000-000000000000}"/>
          </ac:spMkLst>
        </pc:spChg>
      </pc:sldChg>
      <pc:sldChg chg="addSp delSp modSp mod">
        <pc:chgData name="Narges Shahmohamadi" userId="5feb95dd25bf0cc3" providerId="LiveId" clId="{428E8DAD-6A33-46BD-A9C8-A1A7D654D8F8}" dt="2021-11-29T20:04:00.774" v="1008" actId="14100"/>
        <pc:sldMkLst>
          <pc:docMk/>
          <pc:sldMk cId="0" sldId="259"/>
        </pc:sldMkLst>
        <pc:spChg chg="mod">
          <ac:chgData name="Narges Shahmohamadi" userId="5feb95dd25bf0cc3" providerId="LiveId" clId="{428E8DAD-6A33-46BD-A9C8-A1A7D654D8F8}" dt="2021-11-29T20:03:55.730" v="1007" actId="2711"/>
          <ac:spMkLst>
            <pc:docMk/>
            <pc:sldMk cId="0" sldId="259"/>
            <ac:spMk id="9" creationId="{40AC4EBD-AAFC-4237-A2D5-C613A9832A82}"/>
          </ac:spMkLst>
        </pc:spChg>
        <pc:spChg chg="mod">
          <ac:chgData name="Narges Shahmohamadi" userId="5feb95dd25bf0cc3" providerId="LiveId" clId="{428E8DAD-6A33-46BD-A9C8-A1A7D654D8F8}" dt="2021-11-29T20:04:00.774" v="1008" actId="14100"/>
          <ac:spMkLst>
            <pc:docMk/>
            <pc:sldMk cId="0" sldId="259"/>
            <ac:spMk id="74" creationId="{00000000-0000-0000-0000-000000000000}"/>
          </ac:spMkLst>
        </pc:spChg>
        <pc:picChg chg="add mod">
          <ac:chgData name="Narges Shahmohamadi" userId="5feb95dd25bf0cc3" providerId="LiveId" clId="{428E8DAD-6A33-46BD-A9C8-A1A7D654D8F8}" dt="2021-11-29T16:23:49.448" v="94" actId="14100"/>
          <ac:picMkLst>
            <pc:docMk/>
            <pc:sldMk cId="0" sldId="259"/>
            <ac:picMk id="3" creationId="{6A9CA791-719D-4B09-B4D0-F046123F565F}"/>
          </ac:picMkLst>
        </pc:picChg>
        <pc:picChg chg="del">
          <ac:chgData name="Narges Shahmohamadi" userId="5feb95dd25bf0cc3" providerId="LiveId" clId="{428E8DAD-6A33-46BD-A9C8-A1A7D654D8F8}" dt="2021-11-29T16:22:44.725" v="66" actId="21"/>
          <ac:picMkLst>
            <pc:docMk/>
            <pc:sldMk cId="0" sldId="259"/>
            <ac:picMk id="11" creationId="{0F792575-CCC4-437F-B11D-2FC24B565232}"/>
          </ac:picMkLst>
        </pc:picChg>
      </pc:sldChg>
      <pc:sldChg chg="addSp delSp modSp mod">
        <pc:chgData name="Narges Shahmohamadi" userId="5feb95dd25bf0cc3" providerId="LiveId" clId="{428E8DAD-6A33-46BD-A9C8-A1A7D654D8F8}" dt="2021-11-29T20:04:07.590" v="1009" actId="2711"/>
        <pc:sldMkLst>
          <pc:docMk/>
          <pc:sldMk cId="0" sldId="260"/>
        </pc:sldMkLst>
        <pc:spChg chg="mod">
          <ac:chgData name="Narges Shahmohamadi" userId="5feb95dd25bf0cc3" providerId="LiveId" clId="{428E8DAD-6A33-46BD-A9C8-A1A7D654D8F8}" dt="2021-11-29T20:04:07.590" v="1009" actId="2711"/>
          <ac:spMkLst>
            <pc:docMk/>
            <pc:sldMk cId="0" sldId="260"/>
            <ac:spMk id="5" creationId="{76B0D293-BE79-4BA8-9A24-ED4142EFB09F}"/>
          </ac:spMkLst>
        </pc:spChg>
        <pc:picChg chg="add mod">
          <ac:chgData name="Narges Shahmohamadi" userId="5feb95dd25bf0cc3" providerId="LiveId" clId="{428E8DAD-6A33-46BD-A9C8-A1A7D654D8F8}" dt="2021-11-29T16:25:08.281" v="104" actId="1076"/>
          <ac:picMkLst>
            <pc:docMk/>
            <pc:sldMk cId="0" sldId="260"/>
            <ac:picMk id="2" creationId="{4D65D7B2-1FF6-4259-8A44-BD8E0A513828}"/>
          </ac:picMkLst>
        </pc:picChg>
        <pc:picChg chg="del">
          <ac:chgData name="Narges Shahmohamadi" userId="5feb95dd25bf0cc3" providerId="LiveId" clId="{428E8DAD-6A33-46BD-A9C8-A1A7D654D8F8}" dt="2021-11-29T16:24:30.485" v="96" actId="21"/>
          <ac:picMkLst>
            <pc:docMk/>
            <pc:sldMk cId="0" sldId="260"/>
            <ac:picMk id="3" creationId="{985F582B-1265-4A0E-BF1C-2FEA1B86D227}"/>
          </ac:picMkLst>
        </pc:picChg>
      </pc:sldChg>
      <pc:sldChg chg="addSp delSp modSp mod">
        <pc:chgData name="Narges Shahmohamadi" userId="5feb95dd25bf0cc3" providerId="LiveId" clId="{428E8DAD-6A33-46BD-A9C8-A1A7D654D8F8}" dt="2021-11-29T20:06:39.343" v="1034" actId="2711"/>
        <pc:sldMkLst>
          <pc:docMk/>
          <pc:sldMk cId="0" sldId="261"/>
        </pc:sldMkLst>
        <pc:spChg chg="add del">
          <ac:chgData name="Narges Shahmohamadi" userId="5feb95dd25bf0cc3" providerId="LiveId" clId="{428E8DAD-6A33-46BD-A9C8-A1A7D654D8F8}" dt="2021-11-29T16:55:04.106" v="489" actId="21"/>
          <ac:spMkLst>
            <pc:docMk/>
            <pc:sldMk cId="0" sldId="261"/>
            <ac:spMk id="2" creationId="{3675BCBC-0FDF-434C-8C19-4D7C7E149F09}"/>
          </ac:spMkLst>
        </pc:spChg>
        <pc:spChg chg="add del mod">
          <ac:chgData name="Narges Shahmohamadi" userId="5feb95dd25bf0cc3" providerId="LiveId" clId="{428E8DAD-6A33-46BD-A9C8-A1A7D654D8F8}" dt="2021-11-29T16:45:54.134" v="445"/>
          <ac:spMkLst>
            <pc:docMk/>
            <pc:sldMk cId="0" sldId="261"/>
            <ac:spMk id="3" creationId="{2D249C43-8E23-49D0-A8EB-3D5EF6C9FF20}"/>
          </ac:spMkLst>
        </pc:spChg>
        <pc:spChg chg="mod">
          <ac:chgData name="Narges Shahmohamadi" userId="5feb95dd25bf0cc3" providerId="LiveId" clId="{428E8DAD-6A33-46BD-A9C8-A1A7D654D8F8}" dt="2021-11-29T16:50:13.699" v="458"/>
          <ac:spMkLst>
            <pc:docMk/>
            <pc:sldMk cId="0" sldId="261"/>
            <ac:spMk id="85" creationId="{00000000-0000-0000-0000-000000000000}"/>
          </ac:spMkLst>
        </pc:spChg>
        <pc:spChg chg="mod">
          <ac:chgData name="Narges Shahmohamadi" userId="5feb95dd25bf0cc3" providerId="LiveId" clId="{428E8DAD-6A33-46BD-A9C8-A1A7D654D8F8}" dt="2021-11-29T20:06:39.343" v="1034" actId="2711"/>
          <ac:spMkLst>
            <pc:docMk/>
            <pc:sldMk cId="0" sldId="261"/>
            <ac:spMk id="86" creationId="{00000000-0000-0000-0000-000000000000}"/>
          </ac:spMkLst>
        </pc:spChg>
        <pc:picChg chg="add mod">
          <ac:chgData name="Narges Shahmohamadi" userId="5feb95dd25bf0cc3" providerId="LiveId" clId="{428E8DAD-6A33-46BD-A9C8-A1A7D654D8F8}" dt="2021-11-29T16:52:54.426" v="474" actId="1076"/>
          <ac:picMkLst>
            <pc:docMk/>
            <pc:sldMk cId="0" sldId="261"/>
            <ac:picMk id="5" creationId="{0061E0DC-A736-4FC6-AB0D-39505741E6A9}"/>
          </ac:picMkLst>
        </pc:picChg>
      </pc:sldChg>
      <pc:sldChg chg="modSp mod ord">
        <pc:chgData name="Narges Shahmohamadi" userId="5feb95dd25bf0cc3" providerId="LiveId" clId="{428E8DAD-6A33-46BD-A9C8-A1A7D654D8F8}" dt="2021-11-29T20:19:21.998" v="1050" actId="313"/>
        <pc:sldMkLst>
          <pc:docMk/>
          <pc:sldMk cId="0" sldId="262"/>
        </pc:sldMkLst>
        <pc:spChg chg="mod">
          <ac:chgData name="Narges Shahmohamadi" userId="5feb95dd25bf0cc3" providerId="LiveId" clId="{428E8DAD-6A33-46BD-A9C8-A1A7D654D8F8}" dt="2021-11-29T20:19:21.998" v="1050" actId="313"/>
          <ac:spMkLst>
            <pc:docMk/>
            <pc:sldMk cId="0" sldId="262"/>
            <ac:spMk id="92" creationId="{00000000-0000-0000-0000-000000000000}"/>
          </ac:spMkLst>
        </pc:spChg>
      </pc:sldChg>
      <pc:sldChg chg="addSp delSp modSp mod">
        <pc:chgData name="Narges Shahmohamadi" userId="5feb95dd25bf0cc3" providerId="LiveId" clId="{428E8DAD-6A33-46BD-A9C8-A1A7D654D8F8}" dt="2021-11-29T20:05:19.479" v="1019" actId="113"/>
        <pc:sldMkLst>
          <pc:docMk/>
          <pc:sldMk cId="2531763831" sldId="264"/>
        </pc:sldMkLst>
        <pc:spChg chg="mod">
          <ac:chgData name="Narges Shahmohamadi" userId="5feb95dd25bf0cc3" providerId="LiveId" clId="{428E8DAD-6A33-46BD-A9C8-A1A7D654D8F8}" dt="2021-11-29T20:05:19.479" v="1019" actId="113"/>
          <ac:spMkLst>
            <pc:docMk/>
            <pc:sldMk cId="2531763831" sldId="264"/>
            <ac:spMk id="3" creationId="{EA5EBD7F-4883-41C5-8FD6-F9ECD1AECC19}"/>
          </ac:spMkLst>
        </pc:spChg>
        <pc:picChg chg="add mod">
          <ac:chgData name="Narges Shahmohamadi" userId="5feb95dd25bf0cc3" providerId="LiveId" clId="{428E8DAD-6A33-46BD-A9C8-A1A7D654D8F8}" dt="2021-11-29T16:26:36.900" v="118" actId="14100"/>
          <ac:picMkLst>
            <pc:docMk/>
            <pc:sldMk cId="2531763831" sldId="264"/>
            <ac:picMk id="4" creationId="{F338FB74-CFB2-4E27-AB5D-AF279C90FBE9}"/>
          </ac:picMkLst>
        </pc:picChg>
        <pc:picChg chg="del">
          <ac:chgData name="Narges Shahmohamadi" userId="5feb95dd25bf0cc3" providerId="LiveId" clId="{428E8DAD-6A33-46BD-A9C8-A1A7D654D8F8}" dt="2021-11-29T16:25:48.555" v="107" actId="21"/>
          <ac:picMkLst>
            <pc:docMk/>
            <pc:sldMk cId="2531763831" sldId="264"/>
            <ac:picMk id="6" creationId="{137C3D3C-C17C-49F4-9C68-4B99270D0826}"/>
          </ac:picMkLst>
        </pc:picChg>
      </pc:sldChg>
      <pc:sldChg chg="addSp delSp modSp mod">
        <pc:chgData name="Narges Shahmohamadi" userId="5feb95dd25bf0cc3" providerId="LiveId" clId="{428E8DAD-6A33-46BD-A9C8-A1A7D654D8F8}" dt="2021-11-29T20:04:40.221" v="1013" actId="1076"/>
        <pc:sldMkLst>
          <pc:docMk/>
          <pc:sldMk cId="2219742238" sldId="265"/>
        </pc:sldMkLst>
        <pc:spChg chg="mod">
          <ac:chgData name="Narges Shahmohamadi" userId="5feb95dd25bf0cc3" providerId="LiveId" clId="{428E8DAD-6A33-46BD-A9C8-A1A7D654D8F8}" dt="2021-11-29T20:04:40.221" v="1013" actId="1076"/>
          <ac:spMkLst>
            <pc:docMk/>
            <pc:sldMk cId="2219742238" sldId="265"/>
            <ac:spMk id="3" creationId="{B61E4B02-0F45-42A0-A0D0-7E73BFD86F13}"/>
          </ac:spMkLst>
        </pc:spChg>
        <pc:picChg chg="add mod">
          <ac:chgData name="Narges Shahmohamadi" userId="5feb95dd25bf0cc3" providerId="LiveId" clId="{428E8DAD-6A33-46BD-A9C8-A1A7D654D8F8}" dt="2021-11-29T20:04:37.532" v="1012" actId="1076"/>
          <ac:picMkLst>
            <pc:docMk/>
            <pc:sldMk cId="2219742238" sldId="265"/>
            <ac:picMk id="4" creationId="{41781FC9-499E-488C-993D-03273D3B9523}"/>
          </ac:picMkLst>
        </pc:picChg>
        <pc:picChg chg="del">
          <ac:chgData name="Narges Shahmohamadi" userId="5feb95dd25bf0cc3" providerId="LiveId" clId="{428E8DAD-6A33-46BD-A9C8-A1A7D654D8F8}" dt="2021-11-29T16:27:12.869" v="121" actId="21"/>
          <ac:picMkLst>
            <pc:docMk/>
            <pc:sldMk cId="2219742238" sldId="265"/>
            <ac:picMk id="6" creationId="{FFDF997E-2C70-453A-875C-D16E1DF83CE9}"/>
          </ac:picMkLst>
        </pc:picChg>
      </pc:sldChg>
      <pc:sldChg chg="addSp delSp modSp mod">
        <pc:chgData name="Narges Shahmohamadi" userId="5feb95dd25bf0cc3" providerId="LiveId" clId="{428E8DAD-6A33-46BD-A9C8-A1A7D654D8F8}" dt="2021-11-29T20:04:50.482" v="1015" actId="2711"/>
        <pc:sldMkLst>
          <pc:docMk/>
          <pc:sldMk cId="2910335185" sldId="266"/>
        </pc:sldMkLst>
        <pc:spChg chg="mod">
          <ac:chgData name="Narges Shahmohamadi" userId="5feb95dd25bf0cc3" providerId="LiveId" clId="{428E8DAD-6A33-46BD-A9C8-A1A7D654D8F8}" dt="2021-11-29T20:04:50.482" v="1015" actId="2711"/>
          <ac:spMkLst>
            <pc:docMk/>
            <pc:sldMk cId="2910335185" sldId="266"/>
            <ac:spMk id="3" creationId="{341B0D8A-255C-40DB-AC9C-C43D295CDB66}"/>
          </ac:spMkLst>
        </pc:spChg>
        <pc:picChg chg="add mod">
          <ac:chgData name="Narges Shahmohamadi" userId="5feb95dd25bf0cc3" providerId="LiveId" clId="{428E8DAD-6A33-46BD-A9C8-A1A7D654D8F8}" dt="2021-11-29T20:04:44.553" v="1014" actId="1076"/>
          <ac:picMkLst>
            <pc:docMk/>
            <pc:sldMk cId="2910335185" sldId="266"/>
            <ac:picMk id="4" creationId="{4595A8CC-4D3F-4B6F-8552-D6137C492BC9}"/>
          </ac:picMkLst>
        </pc:picChg>
        <pc:picChg chg="del">
          <ac:chgData name="Narges Shahmohamadi" userId="5feb95dd25bf0cc3" providerId="LiveId" clId="{428E8DAD-6A33-46BD-A9C8-A1A7D654D8F8}" dt="2021-11-29T16:27:37.413" v="126" actId="21"/>
          <ac:picMkLst>
            <pc:docMk/>
            <pc:sldMk cId="2910335185" sldId="266"/>
            <ac:picMk id="6" creationId="{47AFE90C-A51E-4200-A3F3-C6FADA00FF1E}"/>
          </ac:picMkLst>
        </pc:picChg>
      </pc:sldChg>
      <pc:sldChg chg="addSp delSp modSp mod">
        <pc:chgData name="Narges Shahmohamadi" userId="5feb95dd25bf0cc3" providerId="LiveId" clId="{428E8DAD-6A33-46BD-A9C8-A1A7D654D8F8}" dt="2021-11-29T20:05:12.309" v="1018" actId="113"/>
        <pc:sldMkLst>
          <pc:docMk/>
          <pc:sldMk cId="2738480363" sldId="267"/>
        </pc:sldMkLst>
        <pc:spChg chg="mod">
          <ac:chgData name="Narges Shahmohamadi" userId="5feb95dd25bf0cc3" providerId="LiveId" clId="{428E8DAD-6A33-46BD-A9C8-A1A7D654D8F8}" dt="2021-11-29T20:05:12.309" v="1018" actId="113"/>
          <ac:spMkLst>
            <pc:docMk/>
            <pc:sldMk cId="2738480363" sldId="267"/>
            <ac:spMk id="3" creationId="{0DDB0A30-F4F4-4174-9043-9DD9CB010CEA}"/>
          </ac:spMkLst>
        </pc:spChg>
        <pc:spChg chg="add mod">
          <ac:chgData name="Narges Shahmohamadi" userId="5feb95dd25bf0cc3" providerId="LiveId" clId="{428E8DAD-6A33-46BD-A9C8-A1A7D654D8F8}" dt="2021-11-29T20:05:06.740" v="1016" actId="2711"/>
          <ac:spMkLst>
            <pc:docMk/>
            <pc:sldMk cId="2738480363" sldId="267"/>
            <ac:spMk id="7" creationId="{AA809CE3-3E19-4D9B-900C-52B08BA784B8}"/>
          </ac:spMkLst>
        </pc:spChg>
        <pc:picChg chg="add mod">
          <ac:chgData name="Narges Shahmohamadi" userId="5feb95dd25bf0cc3" providerId="LiveId" clId="{428E8DAD-6A33-46BD-A9C8-A1A7D654D8F8}" dt="2021-11-29T16:30:12.663" v="148" actId="1076"/>
          <ac:picMkLst>
            <pc:docMk/>
            <pc:sldMk cId="2738480363" sldId="267"/>
            <ac:picMk id="4" creationId="{0F3FC8CF-5EF3-4389-9DEC-0681A6F12649}"/>
          </ac:picMkLst>
        </pc:picChg>
        <pc:picChg chg="del">
          <ac:chgData name="Narges Shahmohamadi" userId="5feb95dd25bf0cc3" providerId="LiveId" clId="{428E8DAD-6A33-46BD-A9C8-A1A7D654D8F8}" dt="2021-11-29T16:28:23.766" v="133" actId="21"/>
          <ac:picMkLst>
            <pc:docMk/>
            <pc:sldMk cId="2738480363" sldId="267"/>
            <ac:picMk id="6" creationId="{F4593B0B-30A9-484B-ACB7-3E140F6BAD5E}"/>
          </ac:picMkLst>
        </pc:picChg>
      </pc:sldChg>
      <pc:sldChg chg="addSp delSp modSp mod">
        <pc:chgData name="Narges Shahmohamadi" userId="5feb95dd25bf0cc3" providerId="LiveId" clId="{428E8DAD-6A33-46BD-A9C8-A1A7D654D8F8}" dt="2021-11-29T20:05:46.032" v="1022" actId="113"/>
        <pc:sldMkLst>
          <pc:docMk/>
          <pc:sldMk cId="200926033" sldId="268"/>
        </pc:sldMkLst>
        <pc:spChg chg="mod">
          <ac:chgData name="Narges Shahmohamadi" userId="5feb95dd25bf0cc3" providerId="LiveId" clId="{428E8DAD-6A33-46BD-A9C8-A1A7D654D8F8}" dt="2021-11-29T20:05:46.032" v="1022" actId="113"/>
          <ac:spMkLst>
            <pc:docMk/>
            <pc:sldMk cId="200926033" sldId="268"/>
            <ac:spMk id="3" creationId="{3EDAD1D7-F0B9-49FD-B333-284266A91C3D}"/>
          </ac:spMkLst>
        </pc:spChg>
        <pc:spChg chg="del">
          <ac:chgData name="Narges Shahmohamadi" userId="5feb95dd25bf0cc3" providerId="LiveId" clId="{428E8DAD-6A33-46BD-A9C8-A1A7D654D8F8}" dt="2021-11-29T16:32:30.434" v="174" actId="21"/>
          <ac:spMkLst>
            <pc:docMk/>
            <pc:sldMk cId="200926033" sldId="268"/>
            <ac:spMk id="13" creationId="{4480A0CE-CAC2-48F1-AD64-7AF576DA767D}"/>
          </ac:spMkLst>
        </pc:spChg>
        <pc:picChg chg="add mod">
          <ac:chgData name="Narges Shahmohamadi" userId="5feb95dd25bf0cc3" providerId="LiveId" clId="{428E8DAD-6A33-46BD-A9C8-A1A7D654D8F8}" dt="2021-11-29T16:33:03.442" v="181" actId="1076"/>
          <ac:picMkLst>
            <pc:docMk/>
            <pc:sldMk cId="200926033" sldId="268"/>
            <ac:picMk id="4" creationId="{44A10137-860B-4A78-BFCF-D943375704A5}"/>
          </ac:picMkLst>
        </pc:picChg>
        <pc:picChg chg="del">
          <ac:chgData name="Narges Shahmohamadi" userId="5feb95dd25bf0cc3" providerId="LiveId" clId="{428E8DAD-6A33-46BD-A9C8-A1A7D654D8F8}" dt="2021-11-29T16:32:27.097" v="172" actId="21"/>
          <ac:picMkLst>
            <pc:docMk/>
            <pc:sldMk cId="200926033" sldId="268"/>
            <ac:picMk id="6" creationId="{54798088-60F9-4CCD-8271-6BF1F1D6CFC6}"/>
          </ac:picMkLst>
        </pc:picChg>
        <pc:picChg chg="del">
          <ac:chgData name="Narges Shahmohamadi" userId="5feb95dd25bf0cc3" providerId="LiveId" clId="{428E8DAD-6A33-46BD-A9C8-A1A7D654D8F8}" dt="2021-11-29T16:32:28.861" v="173" actId="21"/>
          <ac:picMkLst>
            <pc:docMk/>
            <pc:sldMk cId="200926033" sldId="268"/>
            <ac:picMk id="8" creationId="{BD0079D2-A3FE-4FCB-BA3E-3F462063ACEB}"/>
          </ac:picMkLst>
        </pc:picChg>
      </pc:sldChg>
      <pc:sldChg chg="addSp delSp modSp mod">
        <pc:chgData name="Narges Shahmohamadi" userId="5feb95dd25bf0cc3" providerId="LiveId" clId="{428E8DAD-6A33-46BD-A9C8-A1A7D654D8F8}" dt="2021-11-29T20:05:56.537" v="1025" actId="12"/>
        <pc:sldMkLst>
          <pc:docMk/>
          <pc:sldMk cId="244112345" sldId="269"/>
        </pc:sldMkLst>
        <pc:spChg chg="mod">
          <ac:chgData name="Narges Shahmohamadi" userId="5feb95dd25bf0cc3" providerId="LiveId" clId="{428E8DAD-6A33-46BD-A9C8-A1A7D654D8F8}" dt="2021-11-29T20:05:56.537" v="1025" actId="12"/>
          <ac:spMkLst>
            <pc:docMk/>
            <pc:sldMk cId="244112345" sldId="269"/>
            <ac:spMk id="3" creationId="{3711E1A1-22F9-406D-80BD-18D9432A3343}"/>
          </ac:spMkLst>
        </pc:spChg>
        <pc:picChg chg="add mod">
          <ac:chgData name="Narges Shahmohamadi" userId="5feb95dd25bf0cc3" providerId="LiveId" clId="{428E8DAD-6A33-46BD-A9C8-A1A7D654D8F8}" dt="2021-11-29T16:34:22.248" v="192" actId="1076"/>
          <ac:picMkLst>
            <pc:docMk/>
            <pc:sldMk cId="244112345" sldId="269"/>
            <ac:picMk id="4" creationId="{6AD4BA35-8CF2-4AE5-9DE7-CE471BA88F5C}"/>
          </ac:picMkLst>
        </pc:picChg>
        <pc:picChg chg="del">
          <ac:chgData name="Narges Shahmohamadi" userId="5feb95dd25bf0cc3" providerId="LiveId" clId="{428E8DAD-6A33-46BD-A9C8-A1A7D654D8F8}" dt="2021-11-29T16:33:54.186" v="188" actId="21"/>
          <ac:picMkLst>
            <pc:docMk/>
            <pc:sldMk cId="244112345" sldId="269"/>
            <ac:picMk id="6" creationId="{C71160D7-9C86-4D12-8FAF-BCFE3887D848}"/>
          </ac:picMkLst>
        </pc:picChg>
      </pc:sldChg>
      <pc:sldChg chg="addSp delSp modSp mod">
        <pc:chgData name="Narges Shahmohamadi" userId="5feb95dd25bf0cc3" providerId="LiveId" clId="{428E8DAD-6A33-46BD-A9C8-A1A7D654D8F8}" dt="2021-11-29T20:06:14.441" v="1029" actId="1076"/>
        <pc:sldMkLst>
          <pc:docMk/>
          <pc:sldMk cId="322917080" sldId="270"/>
        </pc:sldMkLst>
        <pc:spChg chg="mod">
          <ac:chgData name="Narges Shahmohamadi" userId="5feb95dd25bf0cc3" providerId="LiveId" clId="{428E8DAD-6A33-46BD-A9C8-A1A7D654D8F8}" dt="2021-11-29T20:06:14.441" v="1029" actId="1076"/>
          <ac:spMkLst>
            <pc:docMk/>
            <pc:sldMk cId="322917080" sldId="270"/>
            <ac:spMk id="3" creationId="{6DD1542C-28C3-4F8B-93FA-5B0CF2D4F349}"/>
          </ac:spMkLst>
        </pc:spChg>
        <pc:spChg chg="del">
          <ac:chgData name="Narges Shahmohamadi" userId="5feb95dd25bf0cc3" providerId="LiveId" clId="{428E8DAD-6A33-46BD-A9C8-A1A7D654D8F8}" dt="2021-11-29T16:34:51.276" v="202" actId="21"/>
          <ac:spMkLst>
            <pc:docMk/>
            <pc:sldMk cId="322917080" sldId="270"/>
            <ac:spMk id="4" creationId="{30D5E9F6-EA5C-4716-B731-C773137188B7}"/>
          </ac:spMkLst>
        </pc:spChg>
        <pc:spChg chg="add del mod">
          <ac:chgData name="Narges Shahmohamadi" userId="5feb95dd25bf0cc3" providerId="LiveId" clId="{428E8DAD-6A33-46BD-A9C8-A1A7D654D8F8}" dt="2021-11-29T16:34:56.722" v="203" actId="21"/>
          <ac:spMkLst>
            <pc:docMk/>
            <pc:sldMk cId="322917080" sldId="270"/>
            <ac:spMk id="6" creationId="{3B2D5D87-766B-40EF-A2E2-D49402BE859C}"/>
          </ac:spMkLst>
        </pc:spChg>
        <pc:picChg chg="del">
          <ac:chgData name="Narges Shahmohamadi" userId="5feb95dd25bf0cc3" providerId="LiveId" clId="{428E8DAD-6A33-46BD-A9C8-A1A7D654D8F8}" dt="2021-11-29T16:34:44.738" v="201" actId="21"/>
          <ac:picMkLst>
            <pc:docMk/>
            <pc:sldMk cId="322917080" sldId="270"/>
            <ac:picMk id="7" creationId="{67ABA431-6CB5-4C88-8809-88754ADE3CF4}"/>
          </ac:picMkLst>
        </pc:picChg>
        <pc:picChg chg="add mod">
          <ac:chgData name="Narges Shahmohamadi" userId="5feb95dd25bf0cc3" providerId="LiveId" clId="{428E8DAD-6A33-46BD-A9C8-A1A7D654D8F8}" dt="2021-11-29T20:06:10.859" v="1028" actId="1076"/>
          <ac:picMkLst>
            <pc:docMk/>
            <pc:sldMk cId="322917080" sldId="270"/>
            <ac:picMk id="8" creationId="{FC7394C9-2C50-4B59-8961-C0416E235D8B}"/>
          </ac:picMkLst>
        </pc:picChg>
      </pc:sldChg>
      <pc:sldChg chg="addSp delSp modSp mod">
        <pc:chgData name="Narges Shahmohamadi" userId="5feb95dd25bf0cc3" providerId="LiveId" clId="{428E8DAD-6A33-46BD-A9C8-A1A7D654D8F8}" dt="2021-11-29T20:06:33.085" v="1033" actId="113"/>
        <pc:sldMkLst>
          <pc:docMk/>
          <pc:sldMk cId="1420241182" sldId="271"/>
        </pc:sldMkLst>
        <pc:spChg chg="mod">
          <ac:chgData name="Narges Shahmohamadi" userId="5feb95dd25bf0cc3" providerId="LiveId" clId="{428E8DAD-6A33-46BD-A9C8-A1A7D654D8F8}" dt="2021-11-29T20:06:33.085" v="1033" actId="113"/>
          <ac:spMkLst>
            <pc:docMk/>
            <pc:sldMk cId="1420241182" sldId="271"/>
            <ac:spMk id="3" creationId="{FB313CB6-8EF7-4BC9-909F-0B12A9AE28C9}"/>
          </ac:spMkLst>
        </pc:spChg>
        <pc:picChg chg="add mod">
          <ac:chgData name="Narges Shahmohamadi" userId="5feb95dd25bf0cc3" providerId="LiveId" clId="{428E8DAD-6A33-46BD-A9C8-A1A7D654D8F8}" dt="2021-11-29T16:36:34.458" v="219" actId="14100"/>
          <ac:picMkLst>
            <pc:docMk/>
            <pc:sldMk cId="1420241182" sldId="271"/>
            <ac:picMk id="4" creationId="{93698D7B-04BA-4A54-A5AC-C24CA5DD51FD}"/>
          </ac:picMkLst>
        </pc:picChg>
        <pc:picChg chg="del">
          <ac:chgData name="Narges Shahmohamadi" userId="5feb95dd25bf0cc3" providerId="LiveId" clId="{428E8DAD-6A33-46BD-A9C8-A1A7D654D8F8}" dt="2021-11-29T16:36:05.016" v="211" actId="21"/>
          <ac:picMkLst>
            <pc:docMk/>
            <pc:sldMk cId="1420241182" sldId="271"/>
            <ac:picMk id="6" creationId="{2DF90857-2056-4150-A6F0-2272636D632A}"/>
          </ac:picMkLst>
        </pc:picChg>
      </pc:sldChg>
      <pc:sldChg chg="delSp del mod">
        <pc:chgData name="Narges Shahmohamadi" userId="5feb95dd25bf0cc3" providerId="LiveId" clId="{428E8DAD-6A33-46BD-A9C8-A1A7D654D8F8}" dt="2021-11-29T16:37:26.184" v="227" actId="2696"/>
        <pc:sldMkLst>
          <pc:docMk/>
          <pc:sldMk cId="1512466063" sldId="272"/>
        </pc:sldMkLst>
        <pc:picChg chg="del">
          <ac:chgData name="Narges Shahmohamadi" userId="5feb95dd25bf0cc3" providerId="LiveId" clId="{428E8DAD-6A33-46BD-A9C8-A1A7D654D8F8}" dt="2021-11-29T16:36:59.394" v="226" actId="21"/>
          <ac:picMkLst>
            <pc:docMk/>
            <pc:sldMk cId="1512466063" sldId="272"/>
            <ac:picMk id="6" creationId="{B8957512-406F-4200-A2B9-0E31550F2FE3}"/>
          </ac:picMkLst>
        </pc:picChg>
      </pc:sldChg>
      <pc:sldChg chg="addSp delSp modSp mod">
        <pc:chgData name="Narges Shahmohamadi" userId="5feb95dd25bf0cc3" providerId="LiveId" clId="{428E8DAD-6A33-46BD-A9C8-A1A7D654D8F8}" dt="2021-11-29T20:06:48.416" v="1035" actId="2711"/>
        <pc:sldMkLst>
          <pc:docMk/>
          <pc:sldMk cId="1924667154" sldId="273"/>
        </pc:sldMkLst>
        <pc:spChg chg="mod">
          <ac:chgData name="Narges Shahmohamadi" userId="5feb95dd25bf0cc3" providerId="LiveId" clId="{428E8DAD-6A33-46BD-A9C8-A1A7D654D8F8}" dt="2021-11-29T16:54:52.950" v="485"/>
          <ac:spMkLst>
            <pc:docMk/>
            <pc:sldMk cId="1924667154" sldId="273"/>
            <ac:spMk id="2" creationId="{96C9CB9F-D8A2-4460-B858-FED59BF753F4}"/>
          </ac:spMkLst>
        </pc:spChg>
        <pc:spChg chg="mod">
          <ac:chgData name="Narges Shahmohamadi" userId="5feb95dd25bf0cc3" providerId="LiveId" clId="{428E8DAD-6A33-46BD-A9C8-A1A7D654D8F8}" dt="2021-11-29T20:06:48.416" v="1035" actId="2711"/>
          <ac:spMkLst>
            <pc:docMk/>
            <pc:sldMk cId="1924667154" sldId="273"/>
            <ac:spMk id="3" creationId="{4C391705-C5FB-45ED-A000-47DE306F51D7}"/>
          </ac:spMkLst>
        </pc:spChg>
        <pc:picChg chg="add mod">
          <ac:chgData name="Narges Shahmohamadi" userId="5feb95dd25bf0cc3" providerId="LiveId" clId="{428E8DAD-6A33-46BD-A9C8-A1A7D654D8F8}" dt="2021-11-29T16:56:31.008" v="512" actId="1076"/>
          <ac:picMkLst>
            <pc:docMk/>
            <pc:sldMk cId="1924667154" sldId="273"/>
            <ac:picMk id="5" creationId="{600D21AE-F769-48B2-9BEA-6CD9A1DDB578}"/>
          </ac:picMkLst>
        </pc:picChg>
        <pc:picChg chg="del">
          <ac:chgData name="Narges Shahmohamadi" userId="5feb95dd25bf0cc3" providerId="LiveId" clId="{428E8DAD-6A33-46BD-A9C8-A1A7D654D8F8}" dt="2021-11-29T16:55:55.187" v="500" actId="21"/>
          <ac:picMkLst>
            <pc:docMk/>
            <pc:sldMk cId="1924667154" sldId="273"/>
            <ac:picMk id="6" creationId="{5E508DBF-5347-4949-AD20-3AF7CB58AFC0}"/>
          </ac:picMkLst>
        </pc:picChg>
      </pc:sldChg>
      <pc:sldChg chg="addSp delSp modSp mod">
        <pc:chgData name="Narges Shahmohamadi" userId="5feb95dd25bf0cc3" providerId="LiveId" clId="{428E8DAD-6A33-46BD-A9C8-A1A7D654D8F8}" dt="2021-11-29T20:07:01.441" v="1037" actId="2711"/>
        <pc:sldMkLst>
          <pc:docMk/>
          <pc:sldMk cId="1879699706" sldId="274"/>
        </pc:sldMkLst>
        <pc:spChg chg="mod">
          <ac:chgData name="Narges Shahmohamadi" userId="5feb95dd25bf0cc3" providerId="LiveId" clId="{428E8DAD-6A33-46BD-A9C8-A1A7D654D8F8}" dt="2021-11-29T17:00:07.891" v="517"/>
          <ac:spMkLst>
            <pc:docMk/>
            <pc:sldMk cId="1879699706" sldId="274"/>
            <ac:spMk id="2" creationId="{BC404C46-6322-43F6-BC08-6011CEB544AA}"/>
          </ac:spMkLst>
        </pc:spChg>
        <pc:spChg chg="del mod">
          <ac:chgData name="Narges Shahmohamadi" userId="5feb95dd25bf0cc3" providerId="LiveId" clId="{428E8DAD-6A33-46BD-A9C8-A1A7D654D8F8}" dt="2021-11-29T17:03:45.230" v="526"/>
          <ac:spMkLst>
            <pc:docMk/>
            <pc:sldMk cId="1879699706" sldId="274"/>
            <ac:spMk id="3" creationId="{74C107A9-C876-48F4-95FA-4E83AFCEBF58}"/>
          </ac:spMkLst>
        </pc:spChg>
        <pc:spChg chg="add del mod">
          <ac:chgData name="Narges Shahmohamadi" userId="5feb95dd25bf0cc3" providerId="LiveId" clId="{428E8DAD-6A33-46BD-A9C8-A1A7D654D8F8}" dt="2021-11-29T20:06:54.522" v="1036" actId="2711"/>
          <ac:spMkLst>
            <pc:docMk/>
            <pc:sldMk cId="1879699706" sldId="274"/>
            <ac:spMk id="8" creationId="{9D0C3EE4-2B68-4078-AA30-2DD010576251}"/>
          </ac:spMkLst>
        </pc:spChg>
        <pc:spChg chg="add del mod">
          <ac:chgData name="Narges Shahmohamadi" userId="5feb95dd25bf0cc3" providerId="LiveId" clId="{428E8DAD-6A33-46BD-A9C8-A1A7D654D8F8}" dt="2021-11-29T17:03:52.289" v="529"/>
          <ac:spMkLst>
            <pc:docMk/>
            <pc:sldMk cId="1879699706" sldId="274"/>
            <ac:spMk id="9" creationId="{3C411EFB-6566-47ED-80EC-771BAFC8EBD1}"/>
          </ac:spMkLst>
        </pc:spChg>
        <pc:spChg chg="add mod">
          <ac:chgData name="Narges Shahmohamadi" userId="5feb95dd25bf0cc3" providerId="LiveId" clId="{428E8DAD-6A33-46BD-A9C8-A1A7D654D8F8}" dt="2021-11-29T20:07:01.441" v="1037" actId="2711"/>
          <ac:spMkLst>
            <pc:docMk/>
            <pc:sldMk cId="1879699706" sldId="274"/>
            <ac:spMk id="11" creationId="{919D7D2C-9D9B-4CA8-9155-0A686CC77017}"/>
          </ac:spMkLst>
        </pc:spChg>
        <pc:picChg chg="add mod">
          <ac:chgData name="Narges Shahmohamadi" userId="5feb95dd25bf0cc3" providerId="LiveId" clId="{428E8DAD-6A33-46BD-A9C8-A1A7D654D8F8}" dt="2021-11-29T17:09:44.724" v="612" actId="1076"/>
          <ac:picMkLst>
            <pc:docMk/>
            <pc:sldMk cId="1879699706" sldId="274"/>
            <ac:picMk id="5" creationId="{58AB1E68-2BFA-4316-BCA7-E5CD5662E365}"/>
          </ac:picMkLst>
        </pc:picChg>
        <pc:picChg chg="del">
          <ac:chgData name="Narges Shahmohamadi" userId="5feb95dd25bf0cc3" providerId="LiveId" clId="{428E8DAD-6A33-46BD-A9C8-A1A7D654D8F8}" dt="2021-11-29T16:59:57.299" v="515" actId="21"/>
          <ac:picMkLst>
            <pc:docMk/>
            <pc:sldMk cId="1879699706" sldId="274"/>
            <ac:picMk id="6" creationId="{7F9CEBBB-E286-4444-988F-B0DD00A05C03}"/>
          </ac:picMkLst>
        </pc:picChg>
        <pc:picChg chg="del">
          <ac:chgData name="Narges Shahmohamadi" userId="5feb95dd25bf0cc3" providerId="LiveId" clId="{428E8DAD-6A33-46BD-A9C8-A1A7D654D8F8}" dt="2021-11-29T16:59:58.883" v="516" actId="21"/>
          <ac:picMkLst>
            <pc:docMk/>
            <pc:sldMk cId="1879699706" sldId="274"/>
            <ac:picMk id="7" creationId="{C34488DB-B4F0-40D2-9937-0FDDC77ED626}"/>
          </ac:picMkLst>
        </pc:picChg>
      </pc:sldChg>
      <pc:sldChg chg="addSp delSp modSp mod">
        <pc:chgData name="Narges Shahmohamadi" userId="5feb95dd25bf0cc3" providerId="LiveId" clId="{428E8DAD-6A33-46BD-A9C8-A1A7D654D8F8}" dt="2021-11-29T20:07:36.404" v="1041" actId="2711"/>
        <pc:sldMkLst>
          <pc:docMk/>
          <pc:sldMk cId="3875505210" sldId="275"/>
        </pc:sldMkLst>
        <pc:spChg chg="mod">
          <ac:chgData name="Narges Shahmohamadi" userId="5feb95dd25bf0cc3" providerId="LiveId" clId="{428E8DAD-6A33-46BD-A9C8-A1A7D654D8F8}" dt="2021-11-29T17:31:29.073" v="748"/>
          <ac:spMkLst>
            <pc:docMk/>
            <pc:sldMk cId="3875505210" sldId="275"/>
            <ac:spMk id="2" creationId="{F7D71FAD-459C-468E-A86F-EE7BF5CCED92}"/>
          </ac:spMkLst>
        </pc:spChg>
        <pc:spChg chg="del mod">
          <ac:chgData name="Narges Shahmohamadi" userId="5feb95dd25bf0cc3" providerId="LiveId" clId="{428E8DAD-6A33-46BD-A9C8-A1A7D654D8F8}" dt="2021-11-29T17:32:09.114" v="753" actId="21"/>
          <ac:spMkLst>
            <pc:docMk/>
            <pc:sldMk cId="3875505210" sldId="275"/>
            <ac:spMk id="3" creationId="{0D1B8D79-BE45-4D56-84E8-52BF8B1D897F}"/>
          </ac:spMkLst>
        </pc:spChg>
        <pc:spChg chg="add mod">
          <ac:chgData name="Narges Shahmohamadi" userId="5feb95dd25bf0cc3" providerId="LiveId" clId="{428E8DAD-6A33-46BD-A9C8-A1A7D654D8F8}" dt="2021-11-29T20:07:36.404" v="1041" actId="2711"/>
          <ac:spMkLst>
            <pc:docMk/>
            <pc:sldMk cId="3875505210" sldId="275"/>
            <ac:spMk id="6" creationId="{AA4EF0AB-5D3B-41BD-90FA-C440452BC1A1}"/>
          </ac:spMkLst>
        </pc:spChg>
        <pc:spChg chg="add del">
          <ac:chgData name="Narges Shahmohamadi" userId="5feb95dd25bf0cc3" providerId="LiveId" clId="{428E8DAD-6A33-46BD-A9C8-A1A7D654D8F8}" dt="2021-11-29T18:00:53.307" v="858"/>
          <ac:spMkLst>
            <pc:docMk/>
            <pc:sldMk cId="3875505210" sldId="275"/>
            <ac:spMk id="7" creationId="{6313ED44-733B-4C64-94A7-2A20F807A527}"/>
          </ac:spMkLst>
        </pc:spChg>
        <pc:spChg chg="add del">
          <ac:chgData name="Narges Shahmohamadi" userId="5feb95dd25bf0cc3" providerId="LiveId" clId="{428E8DAD-6A33-46BD-A9C8-A1A7D654D8F8}" dt="2021-11-29T18:01:18.775" v="872"/>
          <ac:spMkLst>
            <pc:docMk/>
            <pc:sldMk cId="3875505210" sldId="275"/>
            <ac:spMk id="8" creationId="{130712FB-2C5F-4CE2-B944-1FE42F449C8D}"/>
          </ac:spMkLst>
        </pc:spChg>
        <pc:picChg chg="add mod">
          <ac:chgData name="Narges Shahmohamadi" userId="5feb95dd25bf0cc3" providerId="LiveId" clId="{428E8DAD-6A33-46BD-A9C8-A1A7D654D8F8}" dt="2021-11-29T17:59:38.023" v="846" actId="14100"/>
          <ac:picMkLst>
            <pc:docMk/>
            <pc:sldMk cId="3875505210" sldId="275"/>
            <ac:picMk id="4" creationId="{B489EF5C-FA69-46C2-8D63-BE72F39BBD3E}"/>
          </ac:picMkLst>
        </pc:picChg>
        <pc:picChg chg="add mod">
          <ac:chgData name="Narges Shahmohamadi" userId="5feb95dd25bf0cc3" providerId="LiveId" clId="{428E8DAD-6A33-46BD-A9C8-A1A7D654D8F8}" dt="2021-11-29T17:59:40.709" v="847" actId="14100"/>
          <ac:picMkLst>
            <pc:docMk/>
            <pc:sldMk cId="3875505210" sldId="275"/>
            <ac:picMk id="5" creationId="{F319E3A5-B176-40AF-9B9A-877CC999A8DC}"/>
          </ac:picMkLst>
        </pc:picChg>
      </pc:sldChg>
      <pc:sldChg chg="addSp delSp modSp new mod">
        <pc:chgData name="Narges Shahmohamadi" userId="5feb95dd25bf0cc3" providerId="LiveId" clId="{428E8DAD-6A33-46BD-A9C8-A1A7D654D8F8}" dt="2021-11-29T20:07:07.728" v="1038" actId="2711"/>
        <pc:sldMkLst>
          <pc:docMk/>
          <pc:sldMk cId="2193522032" sldId="276"/>
        </pc:sldMkLst>
        <pc:spChg chg="mod">
          <ac:chgData name="Narges Shahmohamadi" userId="5feb95dd25bf0cc3" providerId="LiveId" clId="{428E8DAD-6A33-46BD-A9C8-A1A7D654D8F8}" dt="2021-11-29T17:20:17.337" v="692"/>
          <ac:spMkLst>
            <pc:docMk/>
            <pc:sldMk cId="2193522032" sldId="276"/>
            <ac:spMk id="2" creationId="{DC64CBB5-8FEE-44A6-9303-EF2262D933FE}"/>
          </ac:spMkLst>
        </pc:spChg>
        <pc:spChg chg="mod">
          <ac:chgData name="Narges Shahmohamadi" userId="5feb95dd25bf0cc3" providerId="LiveId" clId="{428E8DAD-6A33-46BD-A9C8-A1A7D654D8F8}" dt="2021-11-29T20:07:07.728" v="1038" actId="2711"/>
          <ac:spMkLst>
            <pc:docMk/>
            <pc:sldMk cId="2193522032" sldId="276"/>
            <ac:spMk id="3" creationId="{BE32AD06-2157-4924-A815-17ABCE0B62D1}"/>
          </ac:spMkLst>
        </pc:spChg>
        <pc:spChg chg="del">
          <ac:chgData name="Narges Shahmohamadi" userId="5feb95dd25bf0cc3" providerId="LiveId" clId="{428E8DAD-6A33-46BD-A9C8-A1A7D654D8F8}" dt="2021-11-29T17:21:22.449" v="695" actId="21"/>
          <ac:spMkLst>
            <pc:docMk/>
            <pc:sldMk cId="2193522032" sldId="276"/>
            <ac:spMk id="4" creationId="{798C9C7D-016C-4F08-91A1-00B4084E7A3B}"/>
          </ac:spMkLst>
        </pc:spChg>
        <pc:picChg chg="add mod">
          <ac:chgData name="Narges Shahmohamadi" userId="5feb95dd25bf0cc3" providerId="LiveId" clId="{428E8DAD-6A33-46BD-A9C8-A1A7D654D8F8}" dt="2021-11-29T17:21:24.427" v="696" actId="1076"/>
          <ac:picMkLst>
            <pc:docMk/>
            <pc:sldMk cId="2193522032" sldId="276"/>
            <ac:picMk id="6" creationId="{24B43C5E-070E-4432-8652-A4C2B6B7130B}"/>
          </ac:picMkLst>
        </pc:picChg>
      </pc:sldChg>
      <pc:sldChg chg="addSp delSp modSp new mod">
        <pc:chgData name="Narges Shahmohamadi" userId="5feb95dd25bf0cc3" providerId="LiveId" clId="{428E8DAD-6A33-46BD-A9C8-A1A7D654D8F8}" dt="2021-11-29T20:07:17.468" v="1039" actId="2711"/>
        <pc:sldMkLst>
          <pc:docMk/>
          <pc:sldMk cId="3740656039" sldId="277"/>
        </pc:sldMkLst>
        <pc:spChg chg="mod">
          <ac:chgData name="Narges Shahmohamadi" userId="5feb95dd25bf0cc3" providerId="LiveId" clId="{428E8DAD-6A33-46BD-A9C8-A1A7D654D8F8}" dt="2021-11-29T17:21:42.570" v="698"/>
          <ac:spMkLst>
            <pc:docMk/>
            <pc:sldMk cId="3740656039" sldId="277"/>
            <ac:spMk id="2" creationId="{78E7CAE6-DD29-4517-9583-B0179FD51676}"/>
          </ac:spMkLst>
        </pc:spChg>
        <pc:spChg chg="mod">
          <ac:chgData name="Narges Shahmohamadi" userId="5feb95dd25bf0cc3" providerId="LiveId" clId="{428E8DAD-6A33-46BD-A9C8-A1A7D654D8F8}" dt="2021-11-29T20:07:17.468" v="1039" actId="2711"/>
          <ac:spMkLst>
            <pc:docMk/>
            <pc:sldMk cId="3740656039" sldId="277"/>
            <ac:spMk id="3" creationId="{FFCF975E-5E07-4D41-A47C-618C31F560F4}"/>
          </ac:spMkLst>
        </pc:spChg>
        <pc:spChg chg="del">
          <ac:chgData name="Narges Shahmohamadi" userId="5feb95dd25bf0cc3" providerId="LiveId" clId="{428E8DAD-6A33-46BD-A9C8-A1A7D654D8F8}" dt="2021-11-29T17:21:56.222" v="700" actId="21"/>
          <ac:spMkLst>
            <pc:docMk/>
            <pc:sldMk cId="3740656039" sldId="277"/>
            <ac:spMk id="4" creationId="{FDA6DDA9-88F6-4ED8-B726-56F9CC25353E}"/>
          </ac:spMkLst>
        </pc:spChg>
        <pc:picChg chg="add mod">
          <ac:chgData name="Narges Shahmohamadi" userId="5feb95dd25bf0cc3" providerId="LiveId" clId="{428E8DAD-6A33-46BD-A9C8-A1A7D654D8F8}" dt="2021-11-29T17:22:01.120" v="703" actId="1076"/>
          <ac:picMkLst>
            <pc:docMk/>
            <pc:sldMk cId="3740656039" sldId="277"/>
            <ac:picMk id="5" creationId="{2AC59349-74DA-440C-BCC0-B274D2AB72AC}"/>
          </ac:picMkLst>
        </pc:picChg>
      </pc:sldChg>
      <pc:sldChg chg="addSp delSp modSp new mod">
        <pc:chgData name="Narges Shahmohamadi" userId="5feb95dd25bf0cc3" providerId="LiveId" clId="{428E8DAD-6A33-46BD-A9C8-A1A7D654D8F8}" dt="2021-11-29T20:07:27.658" v="1040" actId="2711"/>
        <pc:sldMkLst>
          <pc:docMk/>
          <pc:sldMk cId="2306723855" sldId="278"/>
        </pc:sldMkLst>
        <pc:spChg chg="mod">
          <ac:chgData name="Narges Shahmohamadi" userId="5feb95dd25bf0cc3" providerId="LiveId" clId="{428E8DAD-6A33-46BD-A9C8-A1A7D654D8F8}" dt="2021-11-29T17:28:03.217" v="711"/>
          <ac:spMkLst>
            <pc:docMk/>
            <pc:sldMk cId="2306723855" sldId="278"/>
            <ac:spMk id="2" creationId="{BB204E62-FE1F-4A91-AD78-57024E816B3D}"/>
          </ac:spMkLst>
        </pc:spChg>
        <pc:spChg chg="mod">
          <ac:chgData name="Narges Shahmohamadi" userId="5feb95dd25bf0cc3" providerId="LiveId" clId="{428E8DAD-6A33-46BD-A9C8-A1A7D654D8F8}" dt="2021-11-29T20:07:27.658" v="1040" actId="2711"/>
          <ac:spMkLst>
            <pc:docMk/>
            <pc:sldMk cId="2306723855" sldId="278"/>
            <ac:spMk id="3" creationId="{9F63383B-63F7-453B-A95E-EE7BB6D81AA2}"/>
          </ac:spMkLst>
        </pc:spChg>
        <pc:spChg chg="del">
          <ac:chgData name="Narges Shahmohamadi" userId="5feb95dd25bf0cc3" providerId="LiveId" clId="{428E8DAD-6A33-46BD-A9C8-A1A7D654D8F8}" dt="2021-11-29T17:27:48.139" v="710" actId="21"/>
          <ac:spMkLst>
            <pc:docMk/>
            <pc:sldMk cId="2306723855" sldId="278"/>
            <ac:spMk id="4" creationId="{E11DBBF9-6928-466B-8807-1AB23AB0AE65}"/>
          </ac:spMkLst>
        </pc:spChg>
        <pc:picChg chg="add mod">
          <ac:chgData name="Narges Shahmohamadi" userId="5feb95dd25bf0cc3" providerId="LiveId" clId="{428E8DAD-6A33-46BD-A9C8-A1A7D654D8F8}" dt="2021-11-29T17:41:10.432" v="800" actId="1076"/>
          <ac:picMkLst>
            <pc:docMk/>
            <pc:sldMk cId="2306723855" sldId="278"/>
            <ac:picMk id="6" creationId="{98E43F86-4E27-4A94-8B48-F6D0B0F25893}"/>
          </ac:picMkLst>
        </pc:picChg>
      </pc:sldChg>
    </pc:docChg>
  </pc:docChgLst>
  <pc:docChgLst>
    <pc:chgData name="Narges Shahmohamadi" userId="5feb95dd25bf0cc3" providerId="LiveId" clId="{EA01B06F-E623-4162-A1B0-63037E37A212}"/>
    <pc:docChg chg="undo redo custSel addSld delSld modSld">
      <pc:chgData name="Narges Shahmohamadi" userId="5feb95dd25bf0cc3" providerId="LiveId" clId="{EA01B06F-E623-4162-A1B0-63037E37A212}" dt="2021-10-25T23:06:58.049" v="2075"/>
      <pc:docMkLst>
        <pc:docMk/>
      </pc:docMkLst>
      <pc:sldChg chg="addSp modSp mod modClrScheme chgLayout">
        <pc:chgData name="Narges Shahmohamadi" userId="5feb95dd25bf0cc3" providerId="LiveId" clId="{EA01B06F-E623-4162-A1B0-63037E37A212}" dt="2021-08-18T20:50:25.065" v="2035"/>
        <pc:sldMkLst>
          <pc:docMk/>
          <pc:sldMk cId="0" sldId="257"/>
        </pc:sldMkLst>
        <pc:spChg chg="add mod">
          <ac:chgData name="Narges Shahmohamadi" userId="5feb95dd25bf0cc3" providerId="LiveId" clId="{EA01B06F-E623-4162-A1B0-63037E37A212}" dt="2021-08-18T20:50:25.065" v="2035"/>
          <ac:spMkLst>
            <pc:docMk/>
            <pc:sldMk cId="0" sldId="257"/>
            <ac:spMk id="4" creationId="{0F999D18-B122-4673-8B61-DDDA2851AA53}"/>
          </ac:spMkLst>
        </pc:spChg>
        <pc:spChg chg="mod ord">
          <ac:chgData name="Narges Shahmohamadi" userId="5feb95dd25bf0cc3" providerId="LiveId" clId="{EA01B06F-E623-4162-A1B0-63037E37A212}" dt="2021-08-16T23:36:10.193" v="1" actId="700"/>
          <ac:spMkLst>
            <pc:docMk/>
            <pc:sldMk cId="0" sldId="257"/>
            <ac:spMk id="62" creationId="{00000000-0000-0000-0000-000000000000}"/>
          </ac:spMkLst>
        </pc:spChg>
      </pc:sldChg>
      <pc:sldChg chg="modSp mod">
        <pc:chgData name="Narges Shahmohamadi" userId="5feb95dd25bf0cc3" providerId="LiveId" clId="{EA01B06F-E623-4162-A1B0-63037E37A212}" dt="2021-08-17T00:16:36.576" v="524" actId="1076"/>
        <pc:sldMkLst>
          <pc:docMk/>
          <pc:sldMk cId="0" sldId="258"/>
        </pc:sldMkLst>
        <pc:spChg chg="mod">
          <ac:chgData name="Narges Shahmohamadi" userId="5feb95dd25bf0cc3" providerId="LiveId" clId="{EA01B06F-E623-4162-A1B0-63037E37A212}" dt="2021-08-17T00:16:36.576" v="524" actId="1076"/>
          <ac:spMkLst>
            <pc:docMk/>
            <pc:sldMk cId="0" sldId="258"/>
            <ac:spMk id="68" creationId="{00000000-0000-0000-0000-000000000000}"/>
          </ac:spMkLst>
        </pc:spChg>
      </pc:sldChg>
      <pc:sldChg chg="addSp delSp modSp mod">
        <pc:chgData name="Narges Shahmohamadi" userId="5feb95dd25bf0cc3" providerId="LiveId" clId="{EA01B06F-E623-4162-A1B0-63037E37A212}" dt="2021-08-18T20:45:22.942" v="2026" actId="14100"/>
        <pc:sldMkLst>
          <pc:docMk/>
          <pc:sldMk cId="0" sldId="259"/>
        </pc:sldMkLst>
        <pc:spChg chg="add del">
          <ac:chgData name="Narges Shahmohamadi" userId="5feb95dd25bf0cc3" providerId="LiveId" clId="{EA01B06F-E623-4162-A1B0-63037E37A212}" dt="2021-08-16T23:50:57.935" v="224"/>
          <ac:spMkLst>
            <pc:docMk/>
            <pc:sldMk cId="0" sldId="259"/>
            <ac:spMk id="2" creationId="{FBB406C1-76F9-4D6C-A7BC-BD3415752042}"/>
          </ac:spMkLst>
        </pc:spChg>
        <pc:spChg chg="add del mod">
          <ac:chgData name="Narges Shahmohamadi" userId="5feb95dd25bf0cc3" providerId="LiveId" clId="{EA01B06F-E623-4162-A1B0-63037E37A212}" dt="2021-08-16T23:50:57.356" v="223"/>
          <ac:spMkLst>
            <pc:docMk/>
            <pc:sldMk cId="0" sldId="259"/>
            <ac:spMk id="3" creationId="{4FA300E8-7A23-4D80-94E7-1CA07C9F155D}"/>
          </ac:spMkLst>
        </pc:spChg>
        <pc:spChg chg="add del mod">
          <ac:chgData name="Narges Shahmohamadi" userId="5feb95dd25bf0cc3" providerId="LiveId" clId="{EA01B06F-E623-4162-A1B0-63037E37A212}" dt="2021-08-16T23:51:27.371" v="251" actId="21"/>
          <ac:spMkLst>
            <pc:docMk/>
            <pc:sldMk cId="0" sldId="259"/>
            <ac:spMk id="4" creationId="{2E15DBEE-F5E6-4BE3-BE54-D42C6C600D90}"/>
          </ac:spMkLst>
        </pc:spChg>
        <pc:spChg chg="add del">
          <ac:chgData name="Narges Shahmohamadi" userId="5feb95dd25bf0cc3" providerId="LiveId" clId="{EA01B06F-E623-4162-A1B0-63037E37A212}" dt="2021-08-17T00:08:49.187" v="463"/>
          <ac:spMkLst>
            <pc:docMk/>
            <pc:sldMk cId="0" sldId="259"/>
            <ac:spMk id="7" creationId="{8D078F0C-8B31-4D46-85E3-863A3244E0F2}"/>
          </ac:spMkLst>
        </pc:spChg>
        <pc:spChg chg="add del">
          <ac:chgData name="Narges Shahmohamadi" userId="5feb95dd25bf0cc3" providerId="LiveId" clId="{EA01B06F-E623-4162-A1B0-63037E37A212}" dt="2021-08-17T00:08:51.419" v="465"/>
          <ac:spMkLst>
            <pc:docMk/>
            <pc:sldMk cId="0" sldId="259"/>
            <ac:spMk id="8" creationId="{349C9421-DF83-4E3A-99AB-973ABF61C436}"/>
          </ac:spMkLst>
        </pc:spChg>
        <pc:spChg chg="add mod">
          <ac:chgData name="Narges Shahmohamadi" userId="5feb95dd25bf0cc3" providerId="LiveId" clId="{EA01B06F-E623-4162-A1B0-63037E37A212}" dt="2021-08-17T00:36:13.485" v="1149" actId="1076"/>
          <ac:spMkLst>
            <pc:docMk/>
            <pc:sldMk cId="0" sldId="259"/>
            <ac:spMk id="9" creationId="{40AC4EBD-AAFC-4237-A2D5-C613A9832A82}"/>
          </ac:spMkLst>
        </pc:spChg>
        <pc:spChg chg="mod">
          <ac:chgData name="Narges Shahmohamadi" userId="5feb95dd25bf0cc3" providerId="LiveId" clId="{EA01B06F-E623-4162-A1B0-63037E37A212}" dt="2021-08-17T00:15:20.264" v="516" actId="1076"/>
          <ac:spMkLst>
            <pc:docMk/>
            <pc:sldMk cId="0" sldId="259"/>
            <ac:spMk id="73" creationId="{00000000-0000-0000-0000-000000000000}"/>
          </ac:spMkLst>
        </pc:spChg>
        <pc:spChg chg="mod">
          <ac:chgData name="Narges Shahmohamadi" userId="5feb95dd25bf0cc3" providerId="LiveId" clId="{EA01B06F-E623-4162-A1B0-63037E37A212}" dt="2021-08-18T20:45:22.942" v="2026" actId="14100"/>
          <ac:spMkLst>
            <pc:docMk/>
            <pc:sldMk cId="0" sldId="259"/>
            <ac:spMk id="74" creationId="{00000000-0000-0000-0000-000000000000}"/>
          </ac:spMkLst>
        </pc:spChg>
        <pc:picChg chg="add del mod">
          <ac:chgData name="Narges Shahmohamadi" userId="5feb95dd25bf0cc3" providerId="LiveId" clId="{EA01B06F-E623-4162-A1B0-63037E37A212}" dt="2021-08-17T00:16:09.734" v="517" actId="21"/>
          <ac:picMkLst>
            <pc:docMk/>
            <pc:sldMk cId="0" sldId="259"/>
            <ac:picMk id="6" creationId="{70233F51-AB45-4DEE-B859-E9502B7A4120}"/>
          </ac:picMkLst>
        </pc:picChg>
        <pc:picChg chg="add mod">
          <ac:chgData name="Narges Shahmohamadi" userId="5feb95dd25bf0cc3" providerId="LiveId" clId="{EA01B06F-E623-4162-A1B0-63037E37A212}" dt="2021-08-18T20:43:54.264" v="1920" actId="14100"/>
          <ac:picMkLst>
            <pc:docMk/>
            <pc:sldMk cId="0" sldId="259"/>
            <ac:picMk id="11" creationId="{0F792575-CCC4-437F-B11D-2FC24B565232}"/>
          </ac:picMkLst>
        </pc:picChg>
      </pc:sldChg>
      <pc:sldChg chg="addSp delSp modSp mod">
        <pc:chgData name="Narges Shahmohamadi" userId="5feb95dd25bf0cc3" providerId="LiveId" clId="{EA01B06F-E623-4162-A1B0-63037E37A212}" dt="2021-08-17T00:26:55.595" v="752" actId="1076"/>
        <pc:sldMkLst>
          <pc:docMk/>
          <pc:sldMk cId="0" sldId="260"/>
        </pc:sldMkLst>
        <pc:spChg chg="add del mod">
          <ac:chgData name="Narges Shahmohamadi" userId="5feb95dd25bf0cc3" providerId="LiveId" clId="{EA01B06F-E623-4162-A1B0-63037E37A212}" dt="2021-08-17T00:26:55.595" v="752" actId="1076"/>
          <ac:spMkLst>
            <pc:docMk/>
            <pc:sldMk cId="0" sldId="260"/>
            <ac:spMk id="5" creationId="{76B0D293-BE79-4BA8-9A24-ED4142EFB09F}"/>
          </ac:spMkLst>
        </pc:spChg>
        <pc:spChg chg="mod">
          <ac:chgData name="Narges Shahmohamadi" userId="5feb95dd25bf0cc3" providerId="LiveId" clId="{EA01B06F-E623-4162-A1B0-63037E37A212}" dt="2021-08-17T00:21:54.717" v="541" actId="1076"/>
          <ac:spMkLst>
            <pc:docMk/>
            <pc:sldMk cId="0" sldId="260"/>
            <ac:spMk id="79" creationId="{00000000-0000-0000-0000-000000000000}"/>
          </ac:spMkLst>
        </pc:spChg>
        <pc:spChg chg="del mod">
          <ac:chgData name="Narges Shahmohamadi" userId="5feb95dd25bf0cc3" providerId="LiveId" clId="{EA01B06F-E623-4162-A1B0-63037E37A212}" dt="2021-08-17T00:23:02.885" v="555" actId="21"/>
          <ac:spMkLst>
            <pc:docMk/>
            <pc:sldMk cId="0" sldId="260"/>
            <ac:spMk id="80" creationId="{00000000-0000-0000-0000-000000000000}"/>
          </ac:spMkLst>
        </pc:spChg>
        <pc:picChg chg="add mod">
          <ac:chgData name="Narges Shahmohamadi" userId="5feb95dd25bf0cc3" providerId="LiveId" clId="{EA01B06F-E623-4162-A1B0-63037E37A212}" dt="2021-08-17T00:23:49.252" v="567" actId="14100"/>
          <ac:picMkLst>
            <pc:docMk/>
            <pc:sldMk cId="0" sldId="260"/>
            <ac:picMk id="3" creationId="{985F582B-1265-4A0E-BF1C-2FEA1B86D227}"/>
          </ac:picMkLst>
        </pc:picChg>
      </pc:sldChg>
      <pc:sldChg chg="addSp delSp modSp mod">
        <pc:chgData name="Narges Shahmohamadi" userId="5feb95dd25bf0cc3" providerId="LiveId" clId="{EA01B06F-E623-4162-A1B0-63037E37A212}" dt="2021-08-18T16:40:26.159" v="1799" actId="33524"/>
        <pc:sldMkLst>
          <pc:docMk/>
          <pc:sldMk cId="0" sldId="261"/>
        </pc:sldMkLst>
        <pc:spChg chg="add del">
          <ac:chgData name="Narges Shahmohamadi" userId="5feb95dd25bf0cc3" providerId="LiveId" clId="{EA01B06F-E623-4162-A1B0-63037E37A212}" dt="2021-08-18T14:11:47.277" v="1637"/>
          <ac:spMkLst>
            <pc:docMk/>
            <pc:sldMk cId="0" sldId="261"/>
            <ac:spMk id="2" creationId="{015369BE-D426-4066-927F-68CD8E6F60B6}"/>
          </ac:spMkLst>
        </pc:spChg>
        <pc:spChg chg="mod">
          <ac:chgData name="Narges Shahmohamadi" userId="5feb95dd25bf0cc3" providerId="LiveId" clId="{EA01B06F-E623-4162-A1B0-63037E37A212}" dt="2021-08-18T16:40:26.159" v="1799" actId="33524"/>
          <ac:spMkLst>
            <pc:docMk/>
            <pc:sldMk cId="0" sldId="261"/>
            <ac:spMk id="86" creationId="{00000000-0000-0000-0000-000000000000}"/>
          </ac:spMkLst>
        </pc:spChg>
      </pc:sldChg>
      <pc:sldChg chg="modSp mod modNotes">
        <pc:chgData name="Narges Shahmohamadi" userId="5feb95dd25bf0cc3" providerId="LiveId" clId="{EA01B06F-E623-4162-A1B0-63037E37A212}" dt="2021-10-25T23:04:52.186" v="2072" actId="20577"/>
        <pc:sldMkLst>
          <pc:docMk/>
          <pc:sldMk cId="0" sldId="262"/>
        </pc:sldMkLst>
        <pc:spChg chg="mod">
          <ac:chgData name="Narges Shahmohamadi" userId="5feb95dd25bf0cc3" providerId="LiveId" clId="{EA01B06F-E623-4162-A1B0-63037E37A212}" dt="2021-10-25T23:04:52.186" v="2072" actId="20577"/>
          <ac:spMkLst>
            <pc:docMk/>
            <pc:sldMk cId="0" sldId="262"/>
            <ac:spMk id="92" creationId="{00000000-0000-0000-0000-000000000000}"/>
          </ac:spMkLst>
        </pc:spChg>
      </pc:sldChg>
      <pc:sldChg chg="addSp delSp modSp new mod">
        <pc:chgData name="Narges Shahmohamadi" userId="5feb95dd25bf0cc3" providerId="LiveId" clId="{EA01B06F-E623-4162-A1B0-63037E37A212}" dt="2021-08-18T20:46:16.167" v="2031" actId="14100"/>
        <pc:sldMkLst>
          <pc:docMk/>
          <pc:sldMk cId="2531763831" sldId="264"/>
        </pc:sldMkLst>
        <pc:spChg chg="mod">
          <ac:chgData name="Narges Shahmohamadi" userId="5feb95dd25bf0cc3" providerId="LiveId" clId="{EA01B06F-E623-4162-A1B0-63037E37A212}" dt="2021-08-17T00:27:17.335" v="756" actId="20577"/>
          <ac:spMkLst>
            <pc:docMk/>
            <pc:sldMk cId="2531763831" sldId="264"/>
            <ac:spMk id="2" creationId="{D1DAE2FD-164B-4CBF-AFEB-370349164666}"/>
          </ac:spMkLst>
        </pc:spChg>
        <pc:spChg chg="mod">
          <ac:chgData name="Narges Shahmohamadi" userId="5feb95dd25bf0cc3" providerId="LiveId" clId="{EA01B06F-E623-4162-A1B0-63037E37A212}" dt="2021-08-18T20:46:16.167" v="2031" actId="14100"/>
          <ac:spMkLst>
            <pc:docMk/>
            <pc:sldMk cId="2531763831" sldId="264"/>
            <ac:spMk id="3" creationId="{EA5EBD7F-4883-41C5-8FD6-F9ECD1AECC19}"/>
          </ac:spMkLst>
        </pc:spChg>
        <pc:spChg chg="del">
          <ac:chgData name="Narges Shahmohamadi" userId="5feb95dd25bf0cc3" providerId="LiveId" clId="{EA01B06F-E623-4162-A1B0-63037E37A212}" dt="2021-08-17T00:27:28.313" v="757" actId="21"/>
          <ac:spMkLst>
            <pc:docMk/>
            <pc:sldMk cId="2531763831" sldId="264"/>
            <ac:spMk id="4" creationId="{FBA8991D-9CD4-4E09-AB8D-1F3493EE43D9}"/>
          </ac:spMkLst>
        </pc:spChg>
        <pc:picChg chg="add mod">
          <ac:chgData name="Narges Shahmohamadi" userId="5feb95dd25bf0cc3" providerId="LiveId" clId="{EA01B06F-E623-4162-A1B0-63037E37A212}" dt="2021-08-17T00:28:20.892" v="765" actId="1076"/>
          <ac:picMkLst>
            <pc:docMk/>
            <pc:sldMk cId="2531763831" sldId="264"/>
            <ac:picMk id="6" creationId="{137C3D3C-C17C-49F4-9C68-4B99270D0826}"/>
          </ac:picMkLst>
        </pc:picChg>
      </pc:sldChg>
      <pc:sldChg chg="addSp delSp modSp new mod">
        <pc:chgData name="Narges Shahmohamadi" userId="5feb95dd25bf0cc3" providerId="LiveId" clId="{EA01B06F-E623-4162-A1B0-63037E37A212}" dt="2021-08-18T20:49:21.164" v="2034" actId="20577"/>
        <pc:sldMkLst>
          <pc:docMk/>
          <pc:sldMk cId="2219742238" sldId="265"/>
        </pc:sldMkLst>
        <pc:spChg chg="mod">
          <ac:chgData name="Narges Shahmohamadi" userId="5feb95dd25bf0cc3" providerId="LiveId" clId="{EA01B06F-E623-4162-A1B0-63037E37A212}" dt="2021-08-17T00:31:43.877" v="965" actId="20577"/>
          <ac:spMkLst>
            <pc:docMk/>
            <pc:sldMk cId="2219742238" sldId="265"/>
            <ac:spMk id="2" creationId="{2E8FF87E-8ABF-4313-BB59-C09D4BA52FF9}"/>
          </ac:spMkLst>
        </pc:spChg>
        <pc:spChg chg="mod">
          <ac:chgData name="Narges Shahmohamadi" userId="5feb95dd25bf0cc3" providerId="LiveId" clId="{EA01B06F-E623-4162-A1B0-63037E37A212}" dt="2021-08-18T20:49:21.164" v="2034" actId="20577"/>
          <ac:spMkLst>
            <pc:docMk/>
            <pc:sldMk cId="2219742238" sldId="265"/>
            <ac:spMk id="3" creationId="{B61E4B02-0F45-42A0-A0D0-7E73BFD86F13}"/>
          </ac:spMkLst>
        </pc:spChg>
        <pc:spChg chg="del">
          <ac:chgData name="Narges Shahmohamadi" userId="5feb95dd25bf0cc3" providerId="LiveId" clId="{EA01B06F-E623-4162-A1B0-63037E37A212}" dt="2021-08-17T00:32:42.779" v="1048" actId="21"/>
          <ac:spMkLst>
            <pc:docMk/>
            <pc:sldMk cId="2219742238" sldId="265"/>
            <ac:spMk id="4" creationId="{81C38F2C-06F9-4112-BE67-1E32F311CCF2}"/>
          </ac:spMkLst>
        </pc:spChg>
        <pc:picChg chg="add mod">
          <ac:chgData name="Narges Shahmohamadi" userId="5feb95dd25bf0cc3" providerId="LiveId" clId="{EA01B06F-E623-4162-A1B0-63037E37A212}" dt="2021-08-17T00:34:39.827" v="1059" actId="1076"/>
          <ac:picMkLst>
            <pc:docMk/>
            <pc:sldMk cId="2219742238" sldId="265"/>
            <ac:picMk id="6" creationId="{FFDF997E-2C70-453A-875C-D16E1DF83CE9}"/>
          </ac:picMkLst>
        </pc:picChg>
      </pc:sldChg>
      <pc:sldChg chg="addSp delSp modSp new mod">
        <pc:chgData name="Narges Shahmohamadi" userId="5feb95dd25bf0cc3" providerId="LiveId" clId="{EA01B06F-E623-4162-A1B0-63037E37A212}" dt="2021-08-18T20:46:49.236" v="2032" actId="33524"/>
        <pc:sldMkLst>
          <pc:docMk/>
          <pc:sldMk cId="2910335185" sldId="266"/>
        </pc:sldMkLst>
        <pc:spChg chg="mod">
          <ac:chgData name="Narges Shahmohamadi" userId="5feb95dd25bf0cc3" providerId="LiveId" clId="{EA01B06F-E623-4162-A1B0-63037E37A212}" dt="2021-08-17T00:36:39.976" v="1153" actId="20577"/>
          <ac:spMkLst>
            <pc:docMk/>
            <pc:sldMk cId="2910335185" sldId="266"/>
            <ac:spMk id="2" creationId="{D2B06055-4CB3-4797-ACF4-C6F0890DA653}"/>
          </ac:spMkLst>
        </pc:spChg>
        <pc:spChg chg="mod">
          <ac:chgData name="Narges Shahmohamadi" userId="5feb95dd25bf0cc3" providerId="LiveId" clId="{EA01B06F-E623-4162-A1B0-63037E37A212}" dt="2021-08-18T20:46:49.236" v="2032" actId="33524"/>
          <ac:spMkLst>
            <pc:docMk/>
            <pc:sldMk cId="2910335185" sldId="266"/>
            <ac:spMk id="3" creationId="{341B0D8A-255C-40DB-AC9C-C43D295CDB66}"/>
          </ac:spMkLst>
        </pc:spChg>
        <pc:spChg chg="del">
          <ac:chgData name="Narges Shahmohamadi" userId="5feb95dd25bf0cc3" providerId="LiveId" clId="{EA01B06F-E623-4162-A1B0-63037E37A212}" dt="2021-08-17T00:42:08.353" v="1158" actId="21"/>
          <ac:spMkLst>
            <pc:docMk/>
            <pc:sldMk cId="2910335185" sldId="266"/>
            <ac:spMk id="4" creationId="{0961E7A8-C866-436F-9E5B-1320353573E6}"/>
          </ac:spMkLst>
        </pc:spChg>
        <pc:picChg chg="add mod">
          <ac:chgData name="Narges Shahmohamadi" userId="5feb95dd25bf0cc3" providerId="LiveId" clId="{EA01B06F-E623-4162-A1B0-63037E37A212}" dt="2021-08-17T00:42:15.136" v="1160" actId="1076"/>
          <ac:picMkLst>
            <pc:docMk/>
            <pc:sldMk cId="2910335185" sldId="266"/>
            <ac:picMk id="6" creationId="{47AFE90C-A51E-4200-A3F3-C6FADA00FF1E}"/>
          </ac:picMkLst>
        </pc:picChg>
      </pc:sldChg>
      <pc:sldChg chg="addSp delSp modSp new mod">
        <pc:chgData name="Narges Shahmohamadi" userId="5feb95dd25bf0cc3" providerId="LiveId" clId="{EA01B06F-E623-4162-A1B0-63037E37A212}" dt="2021-08-17T00:57:49.863" v="1384"/>
        <pc:sldMkLst>
          <pc:docMk/>
          <pc:sldMk cId="2738480363" sldId="267"/>
        </pc:sldMkLst>
        <pc:spChg chg="mod">
          <ac:chgData name="Narges Shahmohamadi" userId="5feb95dd25bf0cc3" providerId="LiveId" clId="{EA01B06F-E623-4162-A1B0-63037E37A212}" dt="2021-08-17T00:52:03.278" v="1335" actId="20577"/>
          <ac:spMkLst>
            <pc:docMk/>
            <pc:sldMk cId="2738480363" sldId="267"/>
            <ac:spMk id="2" creationId="{1903D45B-7DFB-4DFE-B674-525F7766D0D4}"/>
          </ac:spMkLst>
        </pc:spChg>
        <pc:spChg chg="mod">
          <ac:chgData name="Narges Shahmohamadi" userId="5feb95dd25bf0cc3" providerId="LiveId" clId="{EA01B06F-E623-4162-A1B0-63037E37A212}" dt="2021-08-17T00:57:49.863" v="1384"/>
          <ac:spMkLst>
            <pc:docMk/>
            <pc:sldMk cId="2738480363" sldId="267"/>
            <ac:spMk id="3" creationId="{0DDB0A30-F4F4-4174-9043-9DD9CB010CEA}"/>
          </ac:spMkLst>
        </pc:spChg>
        <pc:spChg chg="del">
          <ac:chgData name="Narges Shahmohamadi" userId="5feb95dd25bf0cc3" providerId="LiveId" clId="{EA01B06F-E623-4162-A1B0-63037E37A212}" dt="2021-08-17T00:52:23.500" v="1341" actId="21"/>
          <ac:spMkLst>
            <pc:docMk/>
            <pc:sldMk cId="2738480363" sldId="267"/>
            <ac:spMk id="4" creationId="{3879663C-8464-4E7E-8174-D98560FE260F}"/>
          </ac:spMkLst>
        </pc:spChg>
        <pc:picChg chg="add mod">
          <ac:chgData name="Narges Shahmohamadi" userId="5feb95dd25bf0cc3" providerId="LiveId" clId="{EA01B06F-E623-4162-A1B0-63037E37A212}" dt="2021-08-17T00:52:32.014" v="1344" actId="1076"/>
          <ac:picMkLst>
            <pc:docMk/>
            <pc:sldMk cId="2738480363" sldId="267"/>
            <ac:picMk id="6" creationId="{F4593B0B-30A9-484B-ACB7-3E140F6BAD5E}"/>
          </ac:picMkLst>
        </pc:picChg>
      </pc:sldChg>
      <pc:sldChg chg="addSp delSp modSp new mod">
        <pc:chgData name="Narges Shahmohamadi" userId="5feb95dd25bf0cc3" providerId="LiveId" clId="{EA01B06F-E623-4162-A1B0-63037E37A212}" dt="2021-08-18T13:46:32.084" v="1430" actId="1076"/>
        <pc:sldMkLst>
          <pc:docMk/>
          <pc:sldMk cId="200926033" sldId="268"/>
        </pc:sldMkLst>
        <pc:spChg chg="mod">
          <ac:chgData name="Narges Shahmohamadi" userId="5feb95dd25bf0cc3" providerId="LiveId" clId="{EA01B06F-E623-4162-A1B0-63037E37A212}" dt="2021-08-18T13:39:20.931" v="1388" actId="20577"/>
          <ac:spMkLst>
            <pc:docMk/>
            <pc:sldMk cId="200926033" sldId="268"/>
            <ac:spMk id="2" creationId="{CAF62BEB-E70D-4BE6-9F2D-1EA38EA9937B}"/>
          </ac:spMkLst>
        </pc:spChg>
        <pc:spChg chg="mod">
          <ac:chgData name="Narges Shahmohamadi" userId="5feb95dd25bf0cc3" providerId="LiveId" clId="{EA01B06F-E623-4162-A1B0-63037E37A212}" dt="2021-08-18T13:46:16.750" v="1427" actId="1076"/>
          <ac:spMkLst>
            <pc:docMk/>
            <pc:sldMk cId="200926033" sldId="268"/>
            <ac:spMk id="3" creationId="{3EDAD1D7-F0B9-49FD-B333-284266A91C3D}"/>
          </ac:spMkLst>
        </pc:spChg>
        <pc:spChg chg="del">
          <ac:chgData name="Narges Shahmohamadi" userId="5feb95dd25bf0cc3" providerId="LiveId" clId="{EA01B06F-E623-4162-A1B0-63037E37A212}" dt="2021-08-18T13:39:52.348" v="1392" actId="21"/>
          <ac:spMkLst>
            <pc:docMk/>
            <pc:sldMk cId="200926033" sldId="268"/>
            <ac:spMk id="4" creationId="{815021F1-56E5-41ED-848D-FAB93BE4F2D1}"/>
          </ac:spMkLst>
        </pc:spChg>
        <pc:spChg chg="add mod">
          <ac:chgData name="Narges Shahmohamadi" userId="5feb95dd25bf0cc3" providerId="LiveId" clId="{EA01B06F-E623-4162-A1B0-63037E37A212}" dt="2021-08-18T13:46:32.084" v="1430" actId="1076"/>
          <ac:spMkLst>
            <pc:docMk/>
            <pc:sldMk cId="200926033" sldId="268"/>
            <ac:spMk id="13" creationId="{4480A0CE-CAC2-48F1-AD64-7AF576DA767D}"/>
          </ac:spMkLst>
        </pc:spChg>
        <pc:picChg chg="add mod">
          <ac:chgData name="Narges Shahmohamadi" userId="5feb95dd25bf0cc3" providerId="LiveId" clId="{EA01B06F-E623-4162-A1B0-63037E37A212}" dt="2021-08-18T13:46:22.990" v="1429" actId="1076"/>
          <ac:picMkLst>
            <pc:docMk/>
            <pc:sldMk cId="200926033" sldId="268"/>
            <ac:picMk id="6" creationId="{54798088-60F9-4CCD-8271-6BF1F1D6CFC6}"/>
          </ac:picMkLst>
        </pc:picChg>
        <pc:picChg chg="add mod">
          <ac:chgData name="Narges Shahmohamadi" userId="5feb95dd25bf0cc3" providerId="LiveId" clId="{EA01B06F-E623-4162-A1B0-63037E37A212}" dt="2021-08-18T13:43:19.550" v="1416" actId="1076"/>
          <ac:picMkLst>
            <pc:docMk/>
            <pc:sldMk cId="200926033" sldId="268"/>
            <ac:picMk id="8" creationId="{BD0079D2-A3FE-4FCB-BA3E-3F462063ACEB}"/>
          </ac:picMkLst>
        </pc:picChg>
        <pc:cxnChg chg="add del mod">
          <ac:chgData name="Narges Shahmohamadi" userId="5feb95dd25bf0cc3" providerId="LiveId" clId="{EA01B06F-E623-4162-A1B0-63037E37A212}" dt="2021-08-18T13:45:46.675" v="1422" actId="11529"/>
          <ac:cxnSpMkLst>
            <pc:docMk/>
            <pc:sldMk cId="200926033" sldId="268"/>
            <ac:cxnSpMk id="10" creationId="{B696B0BD-B6EC-4E22-B6EF-51BA628512A4}"/>
          </ac:cxnSpMkLst>
        </pc:cxnChg>
      </pc:sldChg>
      <pc:sldChg chg="addSp delSp modSp new mod">
        <pc:chgData name="Narges Shahmohamadi" userId="5feb95dd25bf0cc3" providerId="LiveId" clId="{EA01B06F-E623-4162-A1B0-63037E37A212}" dt="2021-08-18T13:51:06.950" v="1457" actId="20577"/>
        <pc:sldMkLst>
          <pc:docMk/>
          <pc:sldMk cId="244112345" sldId="269"/>
        </pc:sldMkLst>
        <pc:spChg chg="mod">
          <ac:chgData name="Narges Shahmohamadi" userId="5feb95dd25bf0cc3" providerId="LiveId" clId="{EA01B06F-E623-4162-A1B0-63037E37A212}" dt="2021-08-18T13:46:56.868" v="1434" actId="20577"/>
          <ac:spMkLst>
            <pc:docMk/>
            <pc:sldMk cId="244112345" sldId="269"/>
            <ac:spMk id="2" creationId="{9AB80EED-FDAE-48A9-B336-DA1298D2CE0A}"/>
          </ac:spMkLst>
        </pc:spChg>
        <pc:spChg chg="mod">
          <ac:chgData name="Narges Shahmohamadi" userId="5feb95dd25bf0cc3" providerId="LiveId" clId="{EA01B06F-E623-4162-A1B0-63037E37A212}" dt="2021-08-18T13:51:06.950" v="1457" actId="20577"/>
          <ac:spMkLst>
            <pc:docMk/>
            <pc:sldMk cId="244112345" sldId="269"/>
            <ac:spMk id="3" creationId="{3711E1A1-22F9-406D-80BD-18D9432A3343}"/>
          </ac:spMkLst>
        </pc:spChg>
        <pc:spChg chg="del">
          <ac:chgData name="Narges Shahmohamadi" userId="5feb95dd25bf0cc3" providerId="LiveId" clId="{EA01B06F-E623-4162-A1B0-63037E37A212}" dt="2021-08-18T13:47:19.698" v="1439" actId="21"/>
          <ac:spMkLst>
            <pc:docMk/>
            <pc:sldMk cId="244112345" sldId="269"/>
            <ac:spMk id="4" creationId="{2C342D0F-F71F-481B-AA81-949FEDA60140}"/>
          </ac:spMkLst>
        </pc:spChg>
        <pc:picChg chg="add mod">
          <ac:chgData name="Narges Shahmohamadi" userId="5feb95dd25bf0cc3" providerId="LiveId" clId="{EA01B06F-E623-4162-A1B0-63037E37A212}" dt="2021-08-18T13:48:22.669" v="1442" actId="14100"/>
          <ac:picMkLst>
            <pc:docMk/>
            <pc:sldMk cId="244112345" sldId="269"/>
            <ac:picMk id="6" creationId="{C71160D7-9C86-4D12-8FAF-BCFE3887D848}"/>
          </ac:picMkLst>
        </pc:picChg>
      </pc:sldChg>
      <pc:sldChg chg="addSp delSp modSp new mod">
        <pc:chgData name="Narges Shahmohamadi" userId="5feb95dd25bf0cc3" providerId="LiveId" clId="{EA01B06F-E623-4162-A1B0-63037E37A212}" dt="2021-08-18T13:54:28.811" v="1495" actId="1076"/>
        <pc:sldMkLst>
          <pc:docMk/>
          <pc:sldMk cId="322917080" sldId="270"/>
        </pc:sldMkLst>
        <pc:spChg chg="mod">
          <ac:chgData name="Narges Shahmohamadi" userId="5feb95dd25bf0cc3" providerId="LiveId" clId="{EA01B06F-E623-4162-A1B0-63037E37A212}" dt="2021-08-18T13:51:14.829" v="1461" actId="20577"/>
          <ac:spMkLst>
            <pc:docMk/>
            <pc:sldMk cId="322917080" sldId="270"/>
            <ac:spMk id="2" creationId="{7393EE7E-B178-4640-A7FA-7D77249FA776}"/>
          </ac:spMkLst>
        </pc:spChg>
        <pc:spChg chg="mod">
          <ac:chgData name="Narges Shahmohamadi" userId="5feb95dd25bf0cc3" providerId="LiveId" clId="{EA01B06F-E623-4162-A1B0-63037E37A212}" dt="2021-08-18T13:54:28.811" v="1495" actId="1076"/>
          <ac:spMkLst>
            <pc:docMk/>
            <pc:sldMk cId="322917080" sldId="270"/>
            <ac:spMk id="3" creationId="{6DD1542C-28C3-4F8B-93FA-5B0CF2D4F349}"/>
          </ac:spMkLst>
        </pc:spChg>
        <pc:spChg chg="mod">
          <ac:chgData name="Narges Shahmohamadi" userId="5feb95dd25bf0cc3" providerId="LiveId" clId="{EA01B06F-E623-4162-A1B0-63037E37A212}" dt="2021-08-18T13:54:20.305" v="1493" actId="1076"/>
          <ac:spMkLst>
            <pc:docMk/>
            <pc:sldMk cId="322917080" sldId="270"/>
            <ac:spMk id="4" creationId="{30D5E9F6-EA5C-4716-B731-C773137188B7}"/>
          </ac:spMkLst>
        </pc:spChg>
        <pc:spChg chg="add del">
          <ac:chgData name="Narges Shahmohamadi" userId="5feb95dd25bf0cc3" providerId="LiveId" clId="{EA01B06F-E623-4162-A1B0-63037E37A212}" dt="2021-08-18T13:52:36.450" v="1465"/>
          <ac:spMkLst>
            <pc:docMk/>
            <pc:sldMk cId="322917080" sldId="270"/>
            <ac:spMk id="5" creationId="{9FA8930D-1E90-4E5D-8A20-66B128EB33A3}"/>
          </ac:spMkLst>
        </pc:spChg>
        <pc:picChg chg="add mod">
          <ac:chgData name="Narges Shahmohamadi" userId="5feb95dd25bf0cc3" providerId="LiveId" clId="{EA01B06F-E623-4162-A1B0-63037E37A212}" dt="2021-08-18T13:54:23.271" v="1494" actId="14100"/>
          <ac:picMkLst>
            <pc:docMk/>
            <pc:sldMk cId="322917080" sldId="270"/>
            <ac:picMk id="7" creationId="{67ABA431-6CB5-4C88-8809-88754ADE3CF4}"/>
          </ac:picMkLst>
        </pc:picChg>
      </pc:sldChg>
      <pc:sldChg chg="addSp delSp modSp new mod">
        <pc:chgData name="Narges Shahmohamadi" userId="5feb95dd25bf0cc3" providerId="LiveId" clId="{EA01B06F-E623-4162-A1B0-63037E37A212}" dt="2021-08-18T14:04:00.051" v="1537" actId="1076"/>
        <pc:sldMkLst>
          <pc:docMk/>
          <pc:sldMk cId="1420241182" sldId="271"/>
        </pc:sldMkLst>
        <pc:spChg chg="mod">
          <ac:chgData name="Narges Shahmohamadi" userId="5feb95dd25bf0cc3" providerId="LiveId" clId="{EA01B06F-E623-4162-A1B0-63037E37A212}" dt="2021-08-18T13:54:38.742" v="1499" actId="20577"/>
          <ac:spMkLst>
            <pc:docMk/>
            <pc:sldMk cId="1420241182" sldId="271"/>
            <ac:spMk id="2" creationId="{75BD49CF-0351-4DA9-97CA-E79A7FB16D80}"/>
          </ac:spMkLst>
        </pc:spChg>
        <pc:spChg chg="mod">
          <ac:chgData name="Narges Shahmohamadi" userId="5feb95dd25bf0cc3" providerId="LiveId" clId="{EA01B06F-E623-4162-A1B0-63037E37A212}" dt="2021-08-18T14:04:00.051" v="1537" actId="1076"/>
          <ac:spMkLst>
            <pc:docMk/>
            <pc:sldMk cId="1420241182" sldId="271"/>
            <ac:spMk id="3" creationId="{FB313CB6-8EF7-4BC9-909F-0B12A9AE28C9}"/>
          </ac:spMkLst>
        </pc:spChg>
        <pc:spChg chg="del">
          <ac:chgData name="Narges Shahmohamadi" userId="5feb95dd25bf0cc3" providerId="LiveId" clId="{EA01B06F-E623-4162-A1B0-63037E37A212}" dt="2021-08-18T13:58:56.304" v="1504" actId="21"/>
          <ac:spMkLst>
            <pc:docMk/>
            <pc:sldMk cId="1420241182" sldId="271"/>
            <ac:spMk id="4" creationId="{6E19D439-25A9-4176-A6FD-3AAEAF98E0EF}"/>
          </ac:spMkLst>
        </pc:spChg>
        <pc:picChg chg="add mod">
          <ac:chgData name="Narges Shahmohamadi" userId="5feb95dd25bf0cc3" providerId="LiveId" clId="{EA01B06F-E623-4162-A1B0-63037E37A212}" dt="2021-08-18T13:59:05.841" v="1508" actId="14100"/>
          <ac:picMkLst>
            <pc:docMk/>
            <pc:sldMk cId="1420241182" sldId="271"/>
            <ac:picMk id="6" creationId="{2DF90857-2056-4150-A6F0-2272636D632A}"/>
          </ac:picMkLst>
        </pc:picChg>
      </pc:sldChg>
      <pc:sldChg chg="addSp delSp modSp new mod">
        <pc:chgData name="Narges Shahmohamadi" userId="5feb95dd25bf0cc3" providerId="LiveId" clId="{EA01B06F-E623-4162-A1B0-63037E37A212}" dt="2021-08-18T14:05:46.022" v="1552" actId="1076"/>
        <pc:sldMkLst>
          <pc:docMk/>
          <pc:sldMk cId="1512466063" sldId="272"/>
        </pc:sldMkLst>
        <pc:spChg chg="mod">
          <ac:chgData name="Narges Shahmohamadi" userId="5feb95dd25bf0cc3" providerId="LiveId" clId="{EA01B06F-E623-4162-A1B0-63037E37A212}" dt="2021-08-18T14:04:09.842" v="1541" actId="20577"/>
          <ac:spMkLst>
            <pc:docMk/>
            <pc:sldMk cId="1512466063" sldId="272"/>
            <ac:spMk id="2" creationId="{38DE71F9-4A03-4A17-B8B3-E3333855FB06}"/>
          </ac:spMkLst>
        </pc:spChg>
        <pc:spChg chg="mod">
          <ac:chgData name="Narges Shahmohamadi" userId="5feb95dd25bf0cc3" providerId="LiveId" clId="{EA01B06F-E623-4162-A1B0-63037E37A212}" dt="2021-08-18T14:05:20.086" v="1547" actId="2711"/>
          <ac:spMkLst>
            <pc:docMk/>
            <pc:sldMk cId="1512466063" sldId="272"/>
            <ac:spMk id="3" creationId="{5031055D-0A03-4E1F-A37C-C74CE1BD535E}"/>
          </ac:spMkLst>
        </pc:spChg>
        <pc:spChg chg="del">
          <ac:chgData name="Narges Shahmohamadi" userId="5feb95dd25bf0cc3" providerId="LiveId" clId="{EA01B06F-E623-4162-A1B0-63037E37A212}" dt="2021-08-18T14:05:44.088" v="1551" actId="21"/>
          <ac:spMkLst>
            <pc:docMk/>
            <pc:sldMk cId="1512466063" sldId="272"/>
            <ac:spMk id="4" creationId="{809BC1AC-4EBD-4C14-AC93-CD89F1C3DBB7}"/>
          </ac:spMkLst>
        </pc:spChg>
        <pc:picChg chg="add mod">
          <ac:chgData name="Narges Shahmohamadi" userId="5feb95dd25bf0cc3" providerId="LiveId" clId="{EA01B06F-E623-4162-A1B0-63037E37A212}" dt="2021-08-18T14:05:46.022" v="1552" actId="1076"/>
          <ac:picMkLst>
            <pc:docMk/>
            <pc:sldMk cId="1512466063" sldId="272"/>
            <ac:picMk id="6" creationId="{B8957512-406F-4200-A2B9-0E31550F2FE3}"/>
          </ac:picMkLst>
        </pc:picChg>
      </pc:sldChg>
      <pc:sldChg chg="addSp delSp modSp new mod">
        <pc:chgData name="Narges Shahmohamadi" userId="5feb95dd25bf0cc3" providerId="LiveId" clId="{EA01B06F-E623-4162-A1B0-63037E37A212}" dt="2021-08-18T16:51:54.789" v="1914" actId="20577"/>
        <pc:sldMkLst>
          <pc:docMk/>
          <pc:sldMk cId="1924667154" sldId="273"/>
        </pc:sldMkLst>
        <pc:spChg chg="mod">
          <ac:chgData name="Narges Shahmohamadi" userId="5feb95dd25bf0cc3" providerId="LiveId" clId="{EA01B06F-E623-4162-A1B0-63037E37A212}" dt="2021-08-18T14:50:57.589" v="1710"/>
          <ac:spMkLst>
            <pc:docMk/>
            <pc:sldMk cId="1924667154" sldId="273"/>
            <ac:spMk id="2" creationId="{96C9CB9F-D8A2-4460-B858-FED59BF753F4}"/>
          </ac:spMkLst>
        </pc:spChg>
        <pc:spChg chg="mod">
          <ac:chgData name="Narges Shahmohamadi" userId="5feb95dd25bf0cc3" providerId="LiveId" clId="{EA01B06F-E623-4162-A1B0-63037E37A212}" dt="2021-08-18T16:51:54.789" v="1914" actId="20577"/>
          <ac:spMkLst>
            <pc:docMk/>
            <pc:sldMk cId="1924667154" sldId="273"/>
            <ac:spMk id="3" creationId="{4C391705-C5FB-45ED-A000-47DE306F51D7}"/>
          </ac:spMkLst>
        </pc:spChg>
        <pc:picChg chg="add del mod">
          <ac:chgData name="Narges Shahmohamadi" userId="5feb95dd25bf0cc3" providerId="LiveId" clId="{EA01B06F-E623-4162-A1B0-63037E37A212}" dt="2021-08-18T14:41:41.424" v="1698" actId="21"/>
          <ac:picMkLst>
            <pc:docMk/>
            <pc:sldMk cId="1924667154" sldId="273"/>
            <ac:picMk id="4" creationId="{A7402AA8-DAC4-422E-B3E4-4D54F283F2C8}"/>
          </ac:picMkLst>
        </pc:picChg>
        <pc:picChg chg="add mod">
          <ac:chgData name="Narges Shahmohamadi" userId="5feb95dd25bf0cc3" providerId="LiveId" clId="{EA01B06F-E623-4162-A1B0-63037E37A212}" dt="2021-08-18T14:52:16.129" v="1718" actId="14100"/>
          <ac:picMkLst>
            <pc:docMk/>
            <pc:sldMk cId="1924667154" sldId="273"/>
            <ac:picMk id="6" creationId="{5E508DBF-5347-4949-AD20-3AF7CB58AFC0}"/>
          </ac:picMkLst>
        </pc:picChg>
      </pc:sldChg>
      <pc:sldChg chg="addSp delSp modSp new mod">
        <pc:chgData name="Narges Shahmohamadi" userId="5feb95dd25bf0cc3" providerId="LiveId" clId="{EA01B06F-E623-4162-A1B0-63037E37A212}" dt="2021-08-18T16:54:12.307" v="1916" actId="1076"/>
        <pc:sldMkLst>
          <pc:docMk/>
          <pc:sldMk cId="1879699706" sldId="274"/>
        </pc:sldMkLst>
        <pc:spChg chg="mod">
          <ac:chgData name="Narges Shahmohamadi" userId="5feb95dd25bf0cc3" providerId="LiveId" clId="{EA01B06F-E623-4162-A1B0-63037E37A212}" dt="2021-08-18T16:36:20.447" v="1772"/>
          <ac:spMkLst>
            <pc:docMk/>
            <pc:sldMk cId="1879699706" sldId="274"/>
            <ac:spMk id="2" creationId="{BC404C46-6322-43F6-BC08-6011CEB544AA}"/>
          </ac:spMkLst>
        </pc:spChg>
        <pc:spChg chg="mod">
          <ac:chgData name="Narges Shahmohamadi" userId="5feb95dd25bf0cc3" providerId="LiveId" clId="{EA01B06F-E623-4162-A1B0-63037E37A212}" dt="2021-08-18T16:39:57.416" v="1795" actId="404"/>
          <ac:spMkLst>
            <pc:docMk/>
            <pc:sldMk cId="1879699706" sldId="274"/>
            <ac:spMk id="3" creationId="{74C107A9-C876-48F4-95FA-4E83AFCEBF58}"/>
          </ac:spMkLst>
        </pc:spChg>
        <pc:spChg chg="del">
          <ac:chgData name="Narges Shahmohamadi" userId="5feb95dd25bf0cc3" providerId="LiveId" clId="{EA01B06F-E623-4162-A1B0-63037E37A212}" dt="2021-08-18T15:59:40.041" v="1731" actId="21"/>
          <ac:spMkLst>
            <pc:docMk/>
            <pc:sldMk cId="1879699706" sldId="274"/>
            <ac:spMk id="4" creationId="{B149F1B8-4D5E-45EC-AB70-14A1491E73A2}"/>
          </ac:spMkLst>
        </pc:spChg>
        <pc:picChg chg="add del">
          <ac:chgData name="Narges Shahmohamadi" userId="5feb95dd25bf0cc3" providerId="LiveId" clId="{EA01B06F-E623-4162-A1B0-63037E37A212}" dt="2021-08-18T15:59:59.751" v="1734" actId="21"/>
          <ac:picMkLst>
            <pc:docMk/>
            <pc:sldMk cId="1879699706" sldId="274"/>
            <ac:picMk id="5" creationId="{2D3F3370-D3FE-40ED-8367-598854C6758F}"/>
          </ac:picMkLst>
        </pc:picChg>
        <pc:picChg chg="add mod">
          <ac:chgData name="Narges Shahmohamadi" userId="5feb95dd25bf0cc3" providerId="LiveId" clId="{EA01B06F-E623-4162-A1B0-63037E37A212}" dt="2021-08-18T16:54:10.402" v="1915" actId="1076"/>
          <ac:picMkLst>
            <pc:docMk/>
            <pc:sldMk cId="1879699706" sldId="274"/>
            <ac:picMk id="6" creationId="{7F9CEBBB-E286-4444-988F-B0DD00A05C03}"/>
          </ac:picMkLst>
        </pc:picChg>
        <pc:picChg chg="add mod">
          <ac:chgData name="Narges Shahmohamadi" userId="5feb95dd25bf0cc3" providerId="LiveId" clId="{EA01B06F-E623-4162-A1B0-63037E37A212}" dt="2021-08-18T16:54:12.307" v="1916" actId="1076"/>
          <ac:picMkLst>
            <pc:docMk/>
            <pc:sldMk cId="1879699706" sldId="274"/>
            <ac:picMk id="7" creationId="{C34488DB-B4F0-40D2-9937-0FDDC77ED626}"/>
          </ac:picMkLst>
        </pc:picChg>
      </pc:sldChg>
      <pc:sldChg chg="modSp new del mod">
        <pc:chgData name="Narges Shahmohamadi" userId="5feb95dd25bf0cc3" providerId="LiveId" clId="{EA01B06F-E623-4162-A1B0-63037E37A212}" dt="2021-10-25T23:04:32.314" v="2066" actId="680"/>
        <pc:sldMkLst>
          <pc:docMk/>
          <pc:sldMk cId="2728437552" sldId="275"/>
        </pc:sldMkLst>
        <pc:spChg chg="mod">
          <ac:chgData name="Narges Shahmohamadi" userId="5feb95dd25bf0cc3" providerId="LiveId" clId="{EA01B06F-E623-4162-A1B0-63037E37A212}" dt="2021-10-25T23:04:29.078" v="2064"/>
          <ac:spMkLst>
            <pc:docMk/>
            <pc:sldMk cId="2728437552" sldId="275"/>
            <ac:spMk id="3" creationId="{7DC9FEF3-CC67-44EE-BBDB-5F3D75412E6E}"/>
          </ac:spMkLst>
        </pc:spChg>
      </pc:sldChg>
      <pc:sldChg chg="modSp new del mod">
        <pc:chgData name="Narges Shahmohamadi" userId="5feb95dd25bf0cc3" providerId="LiveId" clId="{EA01B06F-E623-4162-A1B0-63037E37A212}" dt="2021-10-25T23:04:51.716" v="2071" actId="680"/>
        <pc:sldMkLst>
          <pc:docMk/>
          <pc:sldMk cId="2750394727" sldId="275"/>
        </pc:sldMkLst>
        <pc:spChg chg="mod">
          <ac:chgData name="Narges Shahmohamadi" userId="5feb95dd25bf0cc3" providerId="LiveId" clId="{EA01B06F-E623-4162-A1B0-63037E37A212}" dt="2021-10-25T23:04:48.400" v="2070"/>
          <ac:spMkLst>
            <pc:docMk/>
            <pc:sldMk cId="2750394727" sldId="275"/>
            <ac:spMk id="3" creationId="{8C63279C-3722-4616-953B-6D5F7962613F}"/>
          </ac:spMkLst>
        </pc:spChg>
      </pc:sldChg>
      <pc:sldChg chg="modSp new mod">
        <pc:chgData name="Narges Shahmohamadi" userId="5feb95dd25bf0cc3" providerId="LiveId" clId="{EA01B06F-E623-4162-A1B0-63037E37A212}" dt="2021-10-25T23:06:58.049" v="2075"/>
        <pc:sldMkLst>
          <pc:docMk/>
          <pc:sldMk cId="3875505210" sldId="275"/>
        </pc:sldMkLst>
        <pc:spChg chg="mod">
          <ac:chgData name="Narges Shahmohamadi" userId="5feb95dd25bf0cc3" providerId="LiveId" clId="{EA01B06F-E623-4162-A1B0-63037E37A212}" dt="2021-10-25T23:06:58.049" v="2075"/>
          <ac:spMkLst>
            <pc:docMk/>
            <pc:sldMk cId="3875505210" sldId="275"/>
            <ac:spMk id="2" creationId="{F7D71FAD-459C-468E-A86F-EE7BF5CCED92}"/>
          </ac:spMkLst>
        </pc:spChg>
        <pc:spChg chg="mod">
          <ac:chgData name="Narges Shahmohamadi" userId="5feb95dd25bf0cc3" providerId="LiveId" clId="{EA01B06F-E623-4162-A1B0-63037E37A212}" dt="2021-10-25T23:05:02.755" v="2074"/>
          <ac:spMkLst>
            <pc:docMk/>
            <pc:sldMk cId="3875505210" sldId="275"/>
            <ac:spMk id="3" creationId="{0D1B8D79-BE45-4D56-84E8-52BF8B1D89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{A16E7454-6B13-40CE-91AE-A84AF2B8098F}</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158150" y="1869250"/>
            <a:ext cx="6827700" cy="927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a:latin typeface="Arial"/>
                <a:ea typeface="Arial"/>
                <a:cs typeface="Arial"/>
                <a:sym typeface="Arial"/>
              </a:rPr>
              <a:t>Business Presentation</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2BEB-E70D-4BE6-9F2D-1EA38EA9937B}"/>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3EDAD1D7-F0B9-49FD-B333-284266A91C3D}"/>
              </a:ext>
            </a:extLst>
          </p:cNvPr>
          <p:cNvSpPr>
            <a:spLocks noGrp="1"/>
          </p:cNvSpPr>
          <p:nvPr>
            <p:ph type="body" idx="1"/>
          </p:nvPr>
        </p:nvSpPr>
        <p:spPr>
          <a:xfrm>
            <a:off x="274032" y="1433768"/>
            <a:ext cx="4228393" cy="1762844"/>
          </a:xfrm>
        </p:spPr>
        <p:txBody>
          <a:bodyPr/>
          <a:lstStyle/>
          <a:p>
            <a:r>
              <a:rPr lang="en-US" b="1" dirty="0">
                <a:latin typeface="Arial Nova Light" panose="020B0304020202020204" pitchFamily="34" charset="0"/>
              </a:rPr>
              <a:t>The stocks of which economic sector have seen the maximum price increase on average?</a:t>
            </a:r>
          </a:p>
          <a:p>
            <a:endParaRPr lang="en-US" dirty="0">
              <a:latin typeface="Arial Nova Light" panose="020B0304020202020204" pitchFamily="34" charset="0"/>
            </a:endParaRPr>
          </a:p>
          <a:p>
            <a:r>
              <a:rPr lang="en-US" b="0" i="0" dirty="0">
                <a:effectLst/>
                <a:latin typeface="Arial Nova Light" panose="020B0304020202020204" pitchFamily="34" charset="0"/>
              </a:rPr>
              <a:t>Health Care have seen the maximum price increase on average</a:t>
            </a:r>
            <a:endParaRPr lang="en-US" dirty="0">
              <a:latin typeface="Arial Nova Light" panose="020B0304020202020204" pitchFamily="34" charset="0"/>
            </a:endParaRPr>
          </a:p>
        </p:txBody>
      </p:sp>
      <p:pic>
        <p:nvPicPr>
          <p:cNvPr id="4" name="Picture 3">
            <a:extLst>
              <a:ext uri="{FF2B5EF4-FFF2-40B4-BE49-F238E27FC236}">
                <a16:creationId xmlns:a16="http://schemas.microsoft.com/office/drawing/2014/main" id="{44A10137-860B-4A78-BFCF-D943375704A5}"/>
              </a:ext>
            </a:extLst>
          </p:cNvPr>
          <p:cNvPicPr>
            <a:picLocks noChangeAspect="1"/>
          </p:cNvPicPr>
          <p:nvPr/>
        </p:nvPicPr>
        <p:blipFill>
          <a:blip r:embed="rId2"/>
          <a:stretch>
            <a:fillRect/>
          </a:stretch>
        </p:blipFill>
        <p:spPr>
          <a:xfrm>
            <a:off x="4502425" y="861068"/>
            <a:ext cx="4397417" cy="4098563"/>
          </a:xfrm>
          <a:prstGeom prst="rect">
            <a:avLst/>
          </a:prstGeom>
        </p:spPr>
      </p:pic>
    </p:spTree>
    <p:extLst>
      <p:ext uri="{BB962C8B-B14F-4D97-AF65-F5344CB8AC3E}">
        <p14:creationId xmlns:p14="http://schemas.microsoft.com/office/powerpoint/2010/main" val="20092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0EED-FDAE-48A9-B336-DA1298D2CE0A}"/>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3711E1A1-22F9-406D-80BD-18D9432A3343}"/>
              </a:ext>
            </a:extLst>
          </p:cNvPr>
          <p:cNvSpPr>
            <a:spLocks noGrp="1"/>
          </p:cNvSpPr>
          <p:nvPr>
            <p:ph type="body" idx="1"/>
          </p:nvPr>
        </p:nvSpPr>
        <p:spPr/>
        <p:txBody>
          <a:bodyPr/>
          <a:lstStyle/>
          <a:p>
            <a:r>
              <a:rPr lang="en-US" b="1" dirty="0">
                <a:latin typeface="Arial Nova Light" panose="020B0304020202020204" pitchFamily="34" charset="0"/>
              </a:rPr>
              <a:t>Cash ratio provides a measure of a company's ability to cover its short-term obligations using only cash and cash equivalents. How does the average cash ratio vary across economic sectors?</a:t>
            </a:r>
          </a:p>
          <a:p>
            <a:pPr marL="139700" indent="0">
              <a:buNone/>
            </a:pPr>
            <a:endParaRPr lang="en-US" dirty="0">
              <a:latin typeface="Arial Nova Light" panose="020B0304020202020204" pitchFamily="34" charset="0"/>
            </a:endParaRPr>
          </a:p>
          <a:p>
            <a:r>
              <a:rPr lang="en-US" dirty="0">
                <a:latin typeface="Arial Nova Light" panose="020B0304020202020204" pitchFamily="34" charset="0"/>
              </a:rPr>
              <a:t>The average Cash ratio in economic sectors of Information Technology, Telecommunication Services, Healthcare, and Financials are higher than the others; also in Utilities section is the lowest.</a:t>
            </a:r>
          </a:p>
        </p:txBody>
      </p:sp>
      <p:pic>
        <p:nvPicPr>
          <p:cNvPr id="4" name="Picture 3">
            <a:extLst>
              <a:ext uri="{FF2B5EF4-FFF2-40B4-BE49-F238E27FC236}">
                <a16:creationId xmlns:a16="http://schemas.microsoft.com/office/drawing/2014/main" id="{6AD4BA35-8CF2-4AE5-9DE7-CE471BA88F5C}"/>
              </a:ext>
            </a:extLst>
          </p:cNvPr>
          <p:cNvPicPr>
            <a:picLocks noChangeAspect="1"/>
          </p:cNvPicPr>
          <p:nvPr/>
        </p:nvPicPr>
        <p:blipFill>
          <a:blip r:embed="rId2"/>
          <a:stretch>
            <a:fillRect/>
          </a:stretch>
        </p:blipFill>
        <p:spPr>
          <a:xfrm>
            <a:off x="4986844" y="938981"/>
            <a:ext cx="4092565" cy="3843387"/>
          </a:xfrm>
          <a:prstGeom prst="rect">
            <a:avLst/>
          </a:prstGeom>
        </p:spPr>
      </p:pic>
    </p:spTree>
    <p:extLst>
      <p:ext uri="{BB962C8B-B14F-4D97-AF65-F5344CB8AC3E}">
        <p14:creationId xmlns:p14="http://schemas.microsoft.com/office/powerpoint/2010/main" val="24411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EE7E-B178-4640-A7FA-7D77249FA776}"/>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6DD1542C-28C3-4F8B-93FA-5B0CF2D4F349}"/>
              </a:ext>
            </a:extLst>
          </p:cNvPr>
          <p:cNvSpPr>
            <a:spLocks noGrp="1"/>
          </p:cNvSpPr>
          <p:nvPr>
            <p:ph type="body" idx="1"/>
          </p:nvPr>
        </p:nvSpPr>
        <p:spPr>
          <a:xfrm>
            <a:off x="201972" y="1404392"/>
            <a:ext cx="3027611" cy="1611183"/>
          </a:xfrm>
        </p:spPr>
        <p:txBody>
          <a:bodyPr/>
          <a:lstStyle/>
          <a:p>
            <a:r>
              <a:rPr lang="en-US" b="0" i="0" dirty="0">
                <a:effectLst/>
                <a:latin typeface="Arial Nova Light" panose="020B0304020202020204" pitchFamily="34" charset="0"/>
              </a:rPr>
              <a:t>the companies with high P/</a:t>
            </a:r>
            <a:r>
              <a:rPr lang="en-US" b="0" i="0" dirty="0" err="1">
                <a:effectLst/>
                <a:latin typeface="Arial Nova Light" panose="020B0304020202020204" pitchFamily="34" charset="0"/>
              </a:rPr>
              <a:t>E_Retio</a:t>
            </a:r>
            <a:r>
              <a:rPr lang="en-US" b="0" i="0" dirty="0">
                <a:effectLst/>
                <a:latin typeface="Arial Nova Light" panose="020B0304020202020204" pitchFamily="34" charset="0"/>
              </a:rPr>
              <a:t> have lower </a:t>
            </a:r>
            <a:r>
              <a:rPr lang="en-US" b="0" i="0" dirty="0" err="1">
                <a:effectLst/>
                <a:latin typeface="Arial Nova Light" panose="020B0304020202020204" pitchFamily="34" charset="0"/>
              </a:rPr>
              <a:t>Cash_Ratio</a:t>
            </a:r>
            <a:r>
              <a:rPr lang="en-US" b="0" i="0" dirty="0">
                <a:effectLst/>
                <a:latin typeface="Arial Nova Light" panose="020B0304020202020204" pitchFamily="34" charset="0"/>
              </a:rPr>
              <a:t> also Current stock price of Consumer Discretionary and Health care sections is higher than the others</a:t>
            </a:r>
            <a:r>
              <a:rPr lang="en-US" b="0" i="0" dirty="0">
                <a:effectLst/>
                <a:latin typeface="-apple-system"/>
              </a:rPr>
              <a:t>.</a:t>
            </a:r>
            <a:endParaRPr lang="en-US" dirty="0">
              <a:latin typeface="Daytona" panose="020B0604030500040204" pitchFamily="34" charset="0"/>
            </a:endParaRPr>
          </a:p>
        </p:txBody>
      </p:sp>
      <p:pic>
        <p:nvPicPr>
          <p:cNvPr id="8" name="Picture 7">
            <a:extLst>
              <a:ext uri="{FF2B5EF4-FFF2-40B4-BE49-F238E27FC236}">
                <a16:creationId xmlns:a16="http://schemas.microsoft.com/office/drawing/2014/main" id="{FC7394C9-2C50-4B59-8961-C0416E235D8B}"/>
              </a:ext>
            </a:extLst>
          </p:cNvPr>
          <p:cNvPicPr>
            <a:picLocks noChangeAspect="1"/>
          </p:cNvPicPr>
          <p:nvPr/>
        </p:nvPicPr>
        <p:blipFill>
          <a:blip r:embed="rId2"/>
          <a:stretch>
            <a:fillRect/>
          </a:stretch>
        </p:blipFill>
        <p:spPr>
          <a:xfrm>
            <a:off x="3333750" y="608765"/>
            <a:ext cx="5810250" cy="4181475"/>
          </a:xfrm>
          <a:prstGeom prst="rect">
            <a:avLst/>
          </a:prstGeom>
        </p:spPr>
      </p:pic>
    </p:spTree>
    <p:extLst>
      <p:ext uri="{BB962C8B-B14F-4D97-AF65-F5344CB8AC3E}">
        <p14:creationId xmlns:p14="http://schemas.microsoft.com/office/powerpoint/2010/main" val="32291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49CF-0351-4DA9-97CA-E79A7FB16D80}"/>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FB313CB6-8EF7-4BC9-909F-0B12A9AE28C9}"/>
              </a:ext>
            </a:extLst>
          </p:cNvPr>
          <p:cNvSpPr>
            <a:spLocks noGrp="1"/>
          </p:cNvSpPr>
          <p:nvPr>
            <p:ph type="body" idx="1"/>
          </p:nvPr>
        </p:nvSpPr>
        <p:spPr>
          <a:xfrm>
            <a:off x="143606" y="1001043"/>
            <a:ext cx="3820821" cy="3416400"/>
          </a:xfrm>
        </p:spPr>
        <p:txBody>
          <a:bodyPr/>
          <a:lstStyle/>
          <a:p>
            <a:r>
              <a:rPr lang="en-US" b="1" dirty="0">
                <a:latin typeface="Arial Nova Light" panose="020B0304020202020204" pitchFamily="34" charset="0"/>
              </a:rPr>
              <a:t>P/E ratios can help determine the relative value of a company's shares as they signify the amount of money an investor is willing to invest in a single share of a company per dollar of its earnings. How does the P/E ratio vary, on average, across economic sectors?</a:t>
            </a:r>
          </a:p>
          <a:p>
            <a:endParaRPr lang="en-US" dirty="0">
              <a:latin typeface="Arial Nova Light" panose="020B0304020202020204" pitchFamily="34" charset="0"/>
            </a:endParaRPr>
          </a:p>
          <a:p>
            <a:r>
              <a:rPr lang="en-US" dirty="0">
                <a:latin typeface="Arial Nova Light" panose="020B0304020202020204" pitchFamily="34" charset="0"/>
              </a:rPr>
              <a:t>the relative value of company's shares in Energy, Information Technology, Real estate, and Healthcare are higher than the others</a:t>
            </a:r>
          </a:p>
        </p:txBody>
      </p:sp>
      <p:pic>
        <p:nvPicPr>
          <p:cNvPr id="4" name="Picture 3">
            <a:extLst>
              <a:ext uri="{FF2B5EF4-FFF2-40B4-BE49-F238E27FC236}">
                <a16:creationId xmlns:a16="http://schemas.microsoft.com/office/drawing/2014/main" id="{93698D7B-04BA-4A54-A5AC-C24CA5DD51FD}"/>
              </a:ext>
            </a:extLst>
          </p:cNvPr>
          <p:cNvPicPr>
            <a:picLocks noChangeAspect="1"/>
          </p:cNvPicPr>
          <p:nvPr/>
        </p:nvPicPr>
        <p:blipFill>
          <a:blip r:embed="rId2"/>
          <a:stretch>
            <a:fillRect/>
          </a:stretch>
        </p:blipFill>
        <p:spPr>
          <a:xfrm>
            <a:off x="4217751" y="761979"/>
            <a:ext cx="4668466" cy="4199127"/>
          </a:xfrm>
          <a:prstGeom prst="rect">
            <a:avLst/>
          </a:prstGeom>
        </p:spPr>
      </p:pic>
    </p:spTree>
    <p:extLst>
      <p:ext uri="{BB962C8B-B14F-4D97-AF65-F5344CB8AC3E}">
        <p14:creationId xmlns:p14="http://schemas.microsoft.com/office/powerpoint/2010/main" val="142024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US" b="1" i="0" dirty="0">
                <a:effectLst/>
                <a:latin typeface="-apple-system"/>
              </a:rPr>
              <a:t>K-means Clustering</a:t>
            </a:r>
            <a:br>
              <a:rPr lang="en-US" b="1" i="0" dirty="0">
                <a:effectLst/>
                <a:latin typeface="-apple-system"/>
              </a:rPr>
            </a:br>
            <a:br>
              <a:rPr lang="en-US" b="1" i="0" dirty="0">
                <a:effectLst/>
                <a:latin typeface="-apple-system"/>
              </a:rPr>
            </a:br>
            <a:endParaRPr lang="en-US" dirty="0">
              <a:solidFill>
                <a:srgbClr val="000000"/>
              </a:solidFill>
              <a:latin typeface="Arial"/>
              <a:ea typeface="Arial"/>
              <a:cs typeface="Arial"/>
              <a:sym typeface="Arial"/>
            </a:endParaRPr>
          </a:p>
        </p:txBody>
      </p:sp>
      <p:sp>
        <p:nvSpPr>
          <p:cNvPr id="86" name="Google Shape;86;p6"/>
          <p:cNvSpPr txBox="1">
            <a:spLocks noGrp="1"/>
          </p:cNvSpPr>
          <p:nvPr>
            <p:ph type="body" idx="1"/>
          </p:nvPr>
        </p:nvSpPr>
        <p:spPr>
          <a:xfrm>
            <a:off x="202550" y="1342417"/>
            <a:ext cx="4928790" cy="3226358"/>
          </a:xfrm>
          <a:prstGeom prst="rect">
            <a:avLst/>
          </a:prstGeom>
          <a:noFill/>
          <a:ln>
            <a:noFill/>
          </a:ln>
        </p:spPr>
        <p:txBody>
          <a:bodyPr spcFirstLastPara="1" wrap="square" lIns="91425" tIns="91425" rIns="91425" bIns="91425" anchor="t" anchorCtr="0">
            <a:noAutofit/>
          </a:bodyPr>
          <a:lstStyle/>
          <a:p>
            <a:pPr marL="482600" indent="-342900">
              <a:buClr>
                <a:srgbClr val="000000"/>
              </a:buClr>
              <a:buSzPts val="1400"/>
              <a:buFont typeface="+mj-lt"/>
              <a:buAutoNum type="arabicPeriod"/>
            </a:pPr>
            <a:r>
              <a:rPr lang="en-US" sz="1400" dirty="0">
                <a:solidFill>
                  <a:schemeClr val="dk1"/>
                </a:solidFill>
                <a:latin typeface="Arial Nova Light" panose="020B0304020202020204" pitchFamily="34" charset="0"/>
                <a:ea typeface="Arial"/>
                <a:cs typeface="Arial"/>
                <a:sym typeface="Arial"/>
              </a:rPr>
              <a:t> Apply K-means Clustering and Plot the Elbow curve:</a:t>
            </a:r>
          </a:p>
          <a:p>
            <a:pPr marL="482600" indent="-342900">
              <a:buClr>
                <a:srgbClr val="000000"/>
              </a:buClr>
              <a:buSzPts val="1400"/>
              <a:buFont typeface="+mj-lt"/>
              <a:buAutoNum type="arabicPeriod"/>
            </a:pPr>
            <a:endParaRPr lang="en-US" sz="1400" dirty="0">
              <a:solidFill>
                <a:schemeClr val="dk1"/>
              </a:solidFill>
              <a:latin typeface="Arial Nova Light" panose="020B0304020202020204" pitchFamily="34" charset="0"/>
              <a:ea typeface="Arial"/>
              <a:cs typeface="Arial"/>
              <a:sym typeface="Arial"/>
            </a:endParaRPr>
          </a:p>
          <a:p>
            <a:pPr marL="482600" indent="-342900">
              <a:buClr>
                <a:srgbClr val="000000"/>
              </a:buClr>
              <a:buSzPts val="1400"/>
              <a:buFont typeface="+mj-lt"/>
              <a:buAutoNum type="arabicPeriod"/>
            </a:pPr>
            <a:endParaRPr lang="en-US" sz="1400" dirty="0">
              <a:solidFill>
                <a:schemeClr val="dk1"/>
              </a:solidFill>
              <a:latin typeface="Arial Nova Light" panose="020B0304020202020204" pitchFamily="34" charset="0"/>
              <a:ea typeface="Arial"/>
              <a:cs typeface="Arial"/>
              <a:sym typeface="Arial"/>
            </a:endParaRPr>
          </a:p>
          <a:p>
            <a:pPr marL="139700" indent="0">
              <a:buClr>
                <a:srgbClr val="000000"/>
              </a:buClr>
              <a:buSzPts val="1400"/>
              <a:buNone/>
            </a:pPr>
            <a:r>
              <a:rPr lang="en-US" sz="1600" b="0" i="0" dirty="0">
                <a:effectLst/>
                <a:latin typeface="Arial Nova Light" panose="020B0304020202020204" pitchFamily="34" charset="0"/>
              </a:rPr>
              <a:t>The appropriate value of k from the elbow curve seems to be 6</a:t>
            </a:r>
            <a:endParaRPr sz="1400" dirty="0">
              <a:solidFill>
                <a:schemeClr val="dk1"/>
              </a:solidFill>
              <a:latin typeface="Arial Nova Light" panose="020B0304020202020204" pitchFamily="34" charset="0"/>
              <a:ea typeface="Arial"/>
              <a:cs typeface="Arial"/>
              <a:sym typeface="Arial"/>
            </a:endParaRPr>
          </a:p>
        </p:txBody>
      </p:sp>
      <p:pic>
        <p:nvPicPr>
          <p:cNvPr id="5" name="Picture 4" descr="Chart, line chart&#10;&#10;Description automatically generated">
            <a:extLst>
              <a:ext uri="{FF2B5EF4-FFF2-40B4-BE49-F238E27FC236}">
                <a16:creationId xmlns:a16="http://schemas.microsoft.com/office/drawing/2014/main" id="{0061E0DC-A736-4FC6-AB0D-39505741E6A9}"/>
              </a:ext>
            </a:extLst>
          </p:cNvPr>
          <p:cNvPicPr>
            <a:picLocks noChangeAspect="1"/>
          </p:cNvPicPr>
          <p:nvPr/>
        </p:nvPicPr>
        <p:blipFill>
          <a:blip r:embed="rId3"/>
          <a:stretch>
            <a:fillRect/>
          </a:stretch>
        </p:blipFill>
        <p:spPr>
          <a:xfrm>
            <a:off x="5194948" y="1005209"/>
            <a:ext cx="3637402" cy="37241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CB9F-D8A2-4460-B858-FED59BF753F4}"/>
              </a:ext>
            </a:extLst>
          </p:cNvPr>
          <p:cNvSpPr>
            <a:spLocks noGrp="1"/>
          </p:cNvSpPr>
          <p:nvPr>
            <p:ph type="title"/>
          </p:nvPr>
        </p:nvSpPr>
        <p:spPr/>
        <p:txBody>
          <a:bodyPr/>
          <a:lstStyle/>
          <a:p>
            <a:r>
              <a:rPr lang="en-US" b="1" i="0" dirty="0">
                <a:effectLst/>
                <a:latin typeface="-apple-system"/>
              </a:rPr>
              <a:t>K-means Clustering</a:t>
            </a:r>
            <a:endParaRPr lang="en-US" dirty="0"/>
          </a:p>
        </p:txBody>
      </p:sp>
      <p:sp>
        <p:nvSpPr>
          <p:cNvPr id="3" name="Text Placeholder 2">
            <a:extLst>
              <a:ext uri="{FF2B5EF4-FFF2-40B4-BE49-F238E27FC236}">
                <a16:creationId xmlns:a16="http://schemas.microsoft.com/office/drawing/2014/main" id="{4C391705-C5FB-45ED-A000-47DE306F51D7}"/>
              </a:ext>
            </a:extLst>
          </p:cNvPr>
          <p:cNvSpPr>
            <a:spLocks noGrp="1"/>
          </p:cNvSpPr>
          <p:nvPr>
            <p:ph type="body" idx="1"/>
          </p:nvPr>
        </p:nvSpPr>
        <p:spPr>
          <a:xfrm>
            <a:off x="202550" y="1240277"/>
            <a:ext cx="4622369" cy="3664876"/>
          </a:xfrm>
        </p:spPr>
        <p:txBody>
          <a:bodyPr/>
          <a:lstStyle/>
          <a:p>
            <a:pPr marL="476250" indent="-342900">
              <a:buAutoNum type="arabicPeriod" startAt="2"/>
            </a:pPr>
            <a:r>
              <a:rPr lang="en-US" dirty="0">
                <a:latin typeface="Arial Nova Light" panose="020B0304020202020204" pitchFamily="34" charset="0"/>
              </a:rPr>
              <a:t>Check Silhouette Scores:</a:t>
            </a:r>
          </a:p>
          <a:p>
            <a:pPr marL="476250" indent="-342900">
              <a:buAutoNum type="arabicPeriod" startAt="2"/>
            </a:pPr>
            <a:endParaRPr lang="en-US" dirty="0">
              <a:latin typeface="Arial Nova Light" panose="020B0304020202020204" pitchFamily="34" charset="0"/>
            </a:endParaRPr>
          </a:p>
          <a:p>
            <a:pPr marL="133350" indent="0">
              <a:buNone/>
            </a:pPr>
            <a:r>
              <a:rPr lang="en-US" b="0" i="0" dirty="0">
                <a:effectLst/>
                <a:latin typeface="Arial Nova Light" panose="020B0304020202020204" pitchFamily="34" charset="0"/>
              </a:rPr>
              <a:t>From the silhouette scores, it seems that 3 is a good value of k.</a:t>
            </a:r>
            <a:endParaRPr lang="en-US" dirty="0">
              <a:latin typeface="Arial Nova Light" panose="020B0304020202020204" pitchFamily="34" charset="0"/>
            </a:endParaRPr>
          </a:p>
        </p:txBody>
      </p:sp>
      <p:pic>
        <p:nvPicPr>
          <p:cNvPr id="5" name="Picture 4" descr="Chart, line chart&#10;&#10;Description automatically generated">
            <a:extLst>
              <a:ext uri="{FF2B5EF4-FFF2-40B4-BE49-F238E27FC236}">
                <a16:creationId xmlns:a16="http://schemas.microsoft.com/office/drawing/2014/main" id="{600D21AE-F769-48B2-9BEA-6CD9A1DDB578}"/>
              </a:ext>
            </a:extLst>
          </p:cNvPr>
          <p:cNvPicPr>
            <a:picLocks noChangeAspect="1"/>
          </p:cNvPicPr>
          <p:nvPr/>
        </p:nvPicPr>
        <p:blipFill>
          <a:blip r:embed="rId2"/>
          <a:stretch>
            <a:fillRect/>
          </a:stretch>
        </p:blipFill>
        <p:spPr>
          <a:xfrm>
            <a:off x="4928478" y="825616"/>
            <a:ext cx="4215522" cy="4079537"/>
          </a:xfrm>
          <a:prstGeom prst="rect">
            <a:avLst/>
          </a:prstGeom>
        </p:spPr>
      </p:pic>
    </p:spTree>
    <p:extLst>
      <p:ext uri="{BB962C8B-B14F-4D97-AF65-F5344CB8AC3E}">
        <p14:creationId xmlns:p14="http://schemas.microsoft.com/office/powerpoint/2010/main" val="192466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4C46-6322-43F6-BC08-6011CEB544AA}"/>
              </a:ext>
            </a:extLst>
          </p:cNvPr>
          <p:cNvSpPr>
            <a:spLocks noGrp="1"/>
          </p:cNvSpPr>
          <p:nvPr>
            <p:ph type="title"/>
          </p:nvPr>
        </p:nvSpPr>
        <p:spPr/>
        <p:txBody>
          <a:bodyPr/>
          <a:lstStyle/>
          <a:p>
            <a:r>
              <a:rPr lang="en-US" dirty="0"/>
              <a:t>K-means Clustering</a:t>
            </a:r>
          </a:p>
        </p:txBody>
      </p:sp>
      <p:pic>
        <p:nvPicPr>
          <p:cNvPr id="5" name="Picture 4" descr="A picture containing graphical user interface&#10;&#10;Description automatically generated">
            <a:extLst>
              <a:ext uri="{FF2B5EF4-FFF2-40B4-BE49-F238E27FC236}">
                <a16:creationId xmlns:a16="http://schemas.microsoft.com/office/drawing/2014/main" id="{58AB1E68-2BFA-4316-BCA7-E5CD5662E365}"/>
              </a:ext>
            </a:extLst>
          </p:cNvPr>
          <p:cNvPicPr>
            <a:picLocks noChangeAspect="1"/>
          </p:cNvPicPr>
          <p:nvPr/>
        </p:nvPicPr>
        <p:blipFill>
          <a:blip r:embed="rId2"/>
          <a:stretch>
            <a:fillRect/>
          </a:stretch>
        </p:blipFill>
        <p:spPr>
          <a:xfrm>
            <a:off x="601721" y="3764444"/>
            <a:ext cx="7525739" cy="1132068"/>
          </a:xfrm>
          <a:prstGeom prst="rect">
            <a:avLst/>
          </a:prstGeom>
        </p:spPr>
      </p:pic>
      <p:sp>
        <p:nvSpPr>
          <p:cNvPr id="8" name="Rectangle 1">
            <a:extLst>
              <a:ext uri="{FF2B5EF4-FFF2-40B4-BE49-F238E27FC236}">
                <a16:creationId xmlns:a16="http://schemas.microsoft.com/office/drawing/2014/main" id="{9D0C3EE4-2B68-4078-AA30-2DD010576251}"/>
              </a:ext>
            </a:extLst>
          </p:cNvPr>
          <p:cNvSpPr>
            <a:spLocks noGrp="1" noChangeArrowheads="1"/>
          </p:cNvSpPr>
          <p:nvPr>
            <p:ph type="body" idx="1"/>
          </p:nvPr>
        </p:nvSpPr>
        <p:spPr bwMode="auto">
          <a:xfrm>
            <a:off x="601720" y="995774"/>
            <a:ext cx="57358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Nova Light" panose="020B0304020202020204" pitchFamily="34" charset="0"/>
              </a:rPr>
              <a:t>display cluster profiles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Nova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Nova Light" panose="020B0304020202020204" pitchFamily="34" charset="0"/>
              </a:rPr>
              <a:t>Cluster 0: </a:t>
            </a:r>
            <a:r>
              <a:rPr kumimoji="0" lang="en-US" altLang="en-US" sz="1000" b="0" i="0" u="none" strike="noStrike" cap="none" normalizeH="0" baseline="0" dirty="0">
                <a:ln>
                  <a:noFill/>
                </a:ln>
                <a:solidFill>
                  <a:schemeClr val="tx1"/>
                </a:solidFill>
                <a:effectLst/>
                <a:latin typeface="Arial Nova Light" panose="020B0304020202020204" pitchFamily="34" charset="0"/>
              </a:rPr>
              <a:t>There are 82 </a:t>
            </a:r>
            <a:r>
              <a:rPr kumimoji="0" lang="en-US" altLang="en-US" sz="1000" b="0" i="0" u="none" strike="noStrike" cap="none" normalizeH="0" baseline="0" dirty="0" err="1">
                <a:ln>
                  <a:noFill/>
                </a:ln>
                <a:solidFill>
                  <a:schemeClr val="tx1"/>
                </a:solidFill>
                <a:effectLst/>
                <a:latin typeface="Arial Nova Light" panose="020B0304020202020204" pitchFamily="34" charset="0"/>
              </a:rPr>
              <a:t>GICS_Sector</a:t>
            </a:r>
            <a:r>
              <a:rPr kumimoji="0" lang="en-US" altLang="en-US" sz="1000" b="0" i="0" u="none" strike="noStrike" cap="none" normalizeH="0" baseline="0" dirty="0">
                <a:ln>
                  <a:noFill/>
                </a:ln>
                <a:solidFill>
                  <a:schemeClr val="tx1"/>
                </a:solidFill>
                <a:effectLst/>
                <a:latin typeface="Arial Nova Light" panose="020B0304020202020204" pitchFamily="34" charset="0"/>
              </a:rPr>
              <a:t> in this cluster.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Nova Light" panose="020B0304020202020204" pitchFamily="34" charset="0"/>
              </a:rPr>
              <a:t>Current stock price is $0.04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Nova Light" panose="020B0304020202020204" pitchFamily="34" charset="0"/>
              </a:rPr>
              <a:t>Ratio of the company's current stock price to the earnings per share (or P/E ratio) is-0.48.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Nova Light" panose="020B0304020202020204" pitchFamily="34" charset="0"/>
              </a:rPr>
              <a:t>ROE or a measure of financial performance for companies of this cluster is 0.25.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Nova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Nova Light" panose="020B0304020202020204" pitchFamily="34" charset="0"/>
              </a:rPr>
              <a:t>Cluster 1: </a:t>
            </a:r>
            <a:r>
              <a:rPr kumimoji="0" lang="en-US" altLang="en-US" sz="1000" b="0" i="0" u="none" strike="noStrike" cap="none" normalizeH="0" baseline="0" dirty="0">
                <a:ln>
                  <a:noFill/>
                </a:ln>
                <a:solidFill>
                  <a:schemeClr val="tx1"/>
                </a:solidFill>
                <a:effectLst/>
                <a:latin typeface="Arial Nova Light" panose="020B0304020202020204" pitchFamily="34" charset="0"/>
              </a:rPr>
              <a:t>There are 215 </a:t>
            </a:r>
            <a:r>
              <a:rPr kumimoji="0" lang="en-US" altLang="en-US" sz="1000" b="0" i="0" u="none" strike="noStrike" cap="none" normalizeH="0" baseline="0" dirty="0" err="1">
                <a:ln>
                  <a:noFill/>
                </a:ln>
                <a:solidFill>
                  <a:schemeClr val="tx1"/>
                </a:solidFill>
                <a:effectLst/>
                <a:latin typeface="Arial Nova Light" panose="020B0304020202020204" pitchFamily="34" charset="0"/>
              </a:rPr>
              <a:t>GICS_Sector</a:t>
            </a:r>
            <a:r>
              <a:rPr kumimoji="0" lang="en-US" altLang="en-US" sz="1000" b="0" i="0" u="none" strike="noStrike" cap="none" normalizeH="0" baseline="0" dirty="0">
                <a:ln>
                  <a:noFill/>
                </a:ln>
                <a:solidFill>
                  <a:schemeClr val="tx1"/>
                </a:solidFill>
                <a:effectLst/>
                <a:latin typeface="Arial Nova Light" panose="020B0304020202020204" pitchFamily="34" charset="0"/>
              </a:rPr>
              <a:t> in this cluster.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Nova Light" panose="020B0304020202020204" pitchFamily="34" charset="0"/>
              </a:rPr>
              <a:t>Current stock price is $0.09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Nova Light" panose="020B0304020202020204" pitchFamily="34" charset="0"/>
              </a:rPr>
              <a:t>Ratio of the company's current stock price to the earnings per share (or P/E ratio) is -0.06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Nova Light" panose="020B0304020202020204" pitchFamily="34" charset="0"/>
              </a:rPr>
              <a:t>ROE or A measure of financial performance for companies of this cluster is 0.10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Nova Light" panose="020B03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Nova Light" panose="020B0304020202020204" pitchFamily="34" charset="0"/>
              </a:rPr>
              <a:t>Cluster 2: </a:t>
            </a:r>
            <a:r>
              <a:rPr kumimoji="0" lang="en-US" altLang="en-US" sz="1000" b="0" i="0" u="none" strike="noStrike" cap="none" normalizeH="0" baseline="0" dirty="0">
                <a:ln>
                  <a:noFill/>
                </a:ln>
                <a:solidFill>
                  <a:schemeClr val="tx1"/>
                </a:solidFill>
                <a:effectLst/>
                <a:latin typeface="Arial Nova Light" panose="020B0304020202020204" pitchFamily="34" charset="0"/>
              </a:rPr>
              <a:t>There are 43 </a:t>
            </a:r>
            <a:r>
              <a:rPr kumimoji="0" lang="en-US" altLang="en-US" sz="1000" b="0" i="0" u="none" strike="noStrike" cap="none" normalizeH="0" baseline="0" dirty="0" err="1">
                <a:ln>
                  <a:noFill/>
                </a:ln>
                <a:solidFill>
                  <a:schemeClr val="tx1"/>
                </a:solidFill>
                <a:effectLst/>
                <a:latin typeface="Arial Nova Light" panose="020B0304020202020204" pitchFamily="34" charset="0"/>
              </a:rPr>
              <a:t>GICS_Sector</a:t>
            </a:r>
            <a:r>
              <a:rPr kumimoji="0" lang="en-US" altLang="en-US" sz="1000" b="0" i="0" u="none" strike="noStrike" cap="none" normalizeH="0" baseline="0" dirty="0">
                <a:ln>
                  <a:noFill/>
                </a:ln>
                <a:solidFill>
                  <a:schemeClr val="tx1"/>
                </a:solidFill>
                <a:effectLst/>
                <a:latin typeface="Arial Nova Light" panose="020B0304020202020204" pitchFamily="34" charset="0"/>
              </a:rPr>
              <a:t> in this cluster.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Nova Light" panose="020B0304020202020204" pitchFamily="34" charset="0"/>
              </a:rPr>
              <a:t>Current stock price is $-0.61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Nova Light" panose="020B0304020202020204" pitchFamily="34" charset="0"/>
              </a:rPr>
              <a:t>Ratio of the company's current stock price to the earnings per share (or P/E ratio) is 1.24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Nova Light" panose="020B0304020202020204" pitchFamily="34" charset="0"/>
              </a:rPr>
              <a:t>ROE or A measure of financial performance for companies of this cluster is 0.18</a:t>
            </a:r>
          </a:p>
        </p:txBody>
      </p:sp>
      <p:sp>
        <p:nvSpPr>
          <p:cNvPr id="11" name="TextBox 10">
            <a:extLst>
              <a:ext uri="{FF2B5EF4-FFF2-40B4-BE49-F238E27FC236}">
                <a16:creationId xmlns:a16="http://schemas.microsoft.com/office/drawing/2014/main" id="{919D7D2C-9D9B-4CA8-9155-0A686CC77017}"/>
              </a:ext>
            </a:extLst>
          </p:cNvPr>
          <p:cNvSpPr txBox="1"/>
          <p:nvPr/>
        </p:nvSpPr>
        <p:spPr>
          <a:xfrm>
            <a:off x="6376481" y="1587364"/>
            <a:ext cx="2290865" cy="954107"/>
          </a:xfrm>
          <a:prstGeom prst="rect">
            <a:avLst/>
          </a:prstGeom>
          <a:noFill/>
        </p:spPr>
        <p:txBody>
          <a:bodyPr wrap="square">
            <a:spAutoFit/>
          </a:bodyPr>
          <a:lstStyle/>
          <a:p>
            <a:r>
              <a:rPr lang="en-US" b="1" i="0" dirty="0">
                <a:solidFill>
                  <a:srgbClr val="000000"/>
                </a:solidFill>
                <a:effectLst/>
                <a:latin typeface="Arial Nova Light" panose="020B0304020202020204" pitchFamily="34" charset="0"/>
              </a:rPr>
              <a:t>Cluster 2, the specific economic sector are good places to investing based on cluster profiling done.</a:t>
            </a:r>
            <a:endParaRPr lang="en-US" dirty="0">
              <a:latin typeface="Arial Nova Light" panose="020B0304020202020204" pitchFamily="34" charset="0"/>
            </a:endParaRPr>
          </a:p>
        </p:txBody>
      </p:sp>
    </p:spTree>
    <p:extLst>
      <p:ext uri="{BB962C8B-B14F-4D97-AF65-F5344CB8AC3E}">
        <p14:creationId xmlns:p14="http://schemas.microsoft.com/office/powerpoint/2010/main" val="187969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CBB5-8FEE-44A6-9303-EF2262D933FE}"/>
              </a:ext>
            </a:extLst>
          </p:cNvPr>
          <p:cNvSpPr>
            <a:spLocks noGrp="1"/>
          </p:cNvSpPr>
          <p:nvPr>
            <p:ph type="title"/>
          </p:nvPr>
        </p:nvSpPr>
        <p:spPr/>
        <p:txBody>
          <a:bodyPr/>
          <a:lstStyle/>
          <a:p>
            <a:r>
              <a:rPr lang="en-US" dirty="0"/>
              <a:t>Hierarchical Clustering</a:t>
            </a:r>
          </a:p>
        </p:txBody>
      </p:sp>
      <p:sp>
        <p:nvSpPr>
          <p:cNvPr id="3" name="Text Placeholder 2">
            <a:extLst>
              <a:ext uri="{FF2B5EF4-FFF2-40B4-BE49-F238E27FC236}">
                <a16:creationId xmlns:a16="http://schemas.microsoft.com/office/drawing/2014/main" id="{BE32AD06-2157-4924-A815-17ABCE0B62D1}"/>
              </a:ext>
            </a:extLst>
          </p:cNvPr>
          <p:cNvSpPr>
            <a:spLocks noGrp="1"/>
          </p:cNvSpPr>
          <p:nvPr>
            <p:ph type="body" idx="1"/>
          </p:nvPr>
        </p:nvSpPr>
        <p:spPr/>
        <p:txBody>
          <a:bodyPr/>
          <a:lstStyle/>
          <a:p>
            <a:r>
              <a:rPr lang="en-US" dirty="0">
                <a:latin typeface="Arial Nova Light" panose="020B0304020202020204" pitchFamily="34" charset="0"/>
              </a:rPr>
              <a:t>Looking at the best cophenetic coefficient we get is for "Average" linkage.</a:t>
            </a:r>
          </a:p>
          <a:p>
            <a:endParaRPr lang="en-US" dirty="0">
              <a:latin typeface="Arial Nova Light" panose="020B0304020202020204" pitchFamily="34" charset="0"/>
            </a:endParaRPr>
          </a:p>
          <a:p>
            <a:r>
              <a:rPr lang="en-US" dirty="0">
                <a:latin typeface="Arial Nova Light" panose="020B0304020202020204" pitchFamily="34" charset="0"/>
              </a:rPr>
              <a:t>But looking at dendrogram 'ward' shows the good difference between clusters.</a:t>
            </a:r>
          </a:p>
          <a:p>
            <a:endParaRPr lang="en-US" dirty="0">
              <a:latin typeface="Arial Nova Light" panose="020B0304020202020204" pitchFamily="34" charset="0"/>
            </a:endParaRPr>
          </a:p>
          <a:p>
            <a:r>
              <a:rPr lang="en-US" dirty="0">
                <a:latin typeface="Arial Nova Light" panose="020B0304020202020204" pitchFamily="34" charset="0"/>
              </a:rPr>
              <a:t>Let's make a dendrogram for the last 25 formed clusters using complete linkage to have a better view since the above dendrograms are very populated</a:t>
            </a:r>
          </a:p>
        </p:txBody>
      </p:sp>
      <p:pic>
        <p:nvPicPr>
          <p:cNvPr id="6" name="Picture 5">
            <a:extLst>
              <a:ext uri="{FF2B5EF4-FFF2-40B4-BE49-F238E27FC236}">
                <a16:creationId xmlns:a16="http://schemas.microsoft.com/office/drawing/2014/main" id="{24B43C5E-070E-4432-8652-A4C2B6B7130B}"/>
              </a:ext>
            </a:extLst>
          </p:cNvPr>
          <p:cNvPicPr>
            <a:picLocks noChangeAspect="1"/>
          </p:cNvPicPr>
          <p:nvPr/>
        </p:nvPicPr>
        <p:blipFill>
          <a:blip r:embed="rId2"/>
          <a:stretch>
            <a:fillRect/>
          </a:stretch>
        </p:blipFill>
        <p:spPr>
          <a:xfrm>
            <a:off x="4272570" y="1207851"/>
            <a:ext cx="4314825" cy="2552700"/>
          </a:xfrm>
          <a:prstGeom prst="rect">
            <a:avLst/>
          </a:prstGeom>
        </p:spPr>
      </p:pic>
    </p:spTree>
    <p:extLst>
      <p:ext uri="{BB962C8B-B14F-4D97-AF65-F5344CB8AC3E}">
        <p14:creationId xmlns:p14="http://schemas.microsoft.com/office/powerpoint/2010/main" val="219352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CAE6-DD29-4517-9583-B0179FD51676}"/>
              </a:ext>
            </a:extLst>
          </p:cNvPr>
          <p:cNvSpPr>
            <a:spLocks noGrp="1"/>
          </p:cNvSpPr>
          <p:nvPr>
            <p:ph type="title"/>
          </p:nvPr>
        </p:nvSpPr>
        <p:spPr/>
        <p:txBody>
          <a:bodyPr/>
          <a:lstStyle/>
          <a:p>
            <a:r>
              <a:rPr lang="en-US" dirty="0"/>
              <a:t>Hierarchical Clustering</a:t>
            </a:r>
          </a:p>
        </p:txBody>
      </p:sp>
      <p:pic>
        <p:nvPicPr>
          <p:cNvPr id="5" name="Picture 4">
            <a:extLst>
              <a:ext uri="{FF2B5EF4-FFF2-40B4-BE49-F238E27FC236}">
                <a16:creationId xmlns:a16="http://schemas.microsoft.com/office/drawing/2014/main" id="{2AC59349-74DA-440C-BCC0-B274D2AB72AC}"/>
              </a:ext>
            </a:extLst>
          </p:cNvPr>
          <p:cNvPicPr>
            <a:picLocks noChangeAspect="1"/>
          </p:cNvPicPr>
          <p:nvPr/>
        </p:nvPicPr>
        <p:blipFill>
          <a:blip r:embed="rId2"/>
          <a:stretch>
            <a:fillRect/>
          </a:stretch>
        </p:blipFill>
        <p:spPr>
          <a:xfrm>
            <a:off x="4777700" y="1292970"/>
            <a:ext cx="3894509" cy="3135410"/>
          </a:xfrm>
          <a:prstGeom prst="rect">
            <a:avLst/>
          </a:prstGeom>
        </p:spPr>
      </p:pic>
      <p:sp>
        <p:nvSpPr>
          <p:cNvPr id="3" name="Text Placeholder 2">
            <a:extLst>
              <a:ext uri="{FF2B5EF4-FFF2-40B4-BE49-F238E27FC236}">
                <a16:creationId xmlns:a16="http://schemas.microsoft.com/office/drawing/2014/main" id="{FFCF975E-5E07-4D41-A47C-618C31F560F4}"/>
              </a:ext>
            </a:extLst>
          </p:cNvPr>
          <p:cNvSpPr>
            <a:spLocks noGrp="1"/>
          </p:cNvSpPr>
          <p:nvPr>
            <p:ph type="body" idx="1"/>
          </p:nvPr>
        </p:nvSpPr>
        <p:spPr/>
        <p:txBody>
          <a:bodyPr/>
          <a:lstStyle/>
          <a:p>
            <a:r>
              <a:rPr lang="en-US" dirty="0">
                <a:latin typeface="Arial Nova Light" panose="020B0304020202020204" pitchFamily="34" charset="0"/>
                <a:cs typeface="Arial" panose="020B0604020202020204" pitchFamily="34" charset="0"/>
              </a:rPr>
              <a:t>Let's make a dendrogram for the last 25 formed clusters using complete linkage to have a better view since the above dendrograms are very populated</a:t>
            </a:r>
          </a:p>
          <a:p>
            <a:endParaRPr lang="en-US" dirty="0">
              <a:latin typeface="Arial Nova Light" panose="020B0304020202020204" pitchFamily="34" charset="0"/>
            </a:endParaRPr>
          </a:p>
          <a:p>
            <a:r>
              <a:rPr lang="en-US" b="0" i="0" dirty="0">
                <a:solidFill>
                  <a:srgbClr val="000000"/>
                </a:solidFill>
                <a:effectLst/>
                <a:latin typeface="Arial Nova Light" panose="020B0304020202020204" pitchFamily="34" charset="0"/>
              </a:rPr>
              <a:t>I take a maximum distance around 25 to form the different clusters as clearly visible it cuts the tallest vertical lines</a:t>
            </a:r>
            <a:r>
              <a:rPr lang="en-US" b="0" i="0" dirty="0">
                <a:solidFill>
                  <a:srgbClr val="000000"/>
                </a:solidFill>
                <a:effectLst/>
                <a:latin typeface="Helvetica Neue"/>
              </a:rPr>
              <a:t>.</a:t>
            </a:r>
            <a:endParaRPr lang="en-US" dirty="0"/>
          </a:p>
        </p:txBody>
      </p:sp>
    </p:spTree>
    <p:extLst>
      <p:ext uri="{BB962C8B-B14F-4D97-AF65-F5344CB8AC3E}">
        <p14:creationId xmlns:p14="http://schemas.microsoft.com/office/powerpoint/2010/main" val="374065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4E62-FE1F-4A91-AD78-57024E816B3D}"/>
              </a:ext>
            </a:extLst>
          </p:cNvPr>
          <p:cNvSpPr>
            <a:spLocks noGrp="1"/>
          </p:cNvSpPr>
          <p:nvPr>
            <p:ph type="title"/>
          </p:nvPr>
        </p:nvSpPr>
        <p:spPr/>
        <p:txBody>
          <a:bodyPr/>
          <a:lstStyle/>
          <a:p>
            <a:r>
              <a:rPr lang="en-US" dirty="0"/>
              <a:t>Hierarchical Clustering</a:t>
            </a:r>
          </a:p>
        </p:txBody>
      </p:sp>
      <p:sp>
        <p:nvSpPr>
          <p:cNvPr id="3" name="Text Placeholder 2">
            <a:extLst>
              <a:ext uri="{FF2B5EF4-FFF2-40B4-BE49-F238E27FC236}">
                <a16:creationId xmlns:a16="http://schemas.microsoft.com/office/drawing/2014/main" id="{9F63383B-63F7-453B-A95E-EE7BB6D81AA2}"/>
              </a:ext>
            </a:extLst>
          </p:cNvPr>
          <p:cNvSpPr>
            <a:spLocks noGrp="1"/>
          </p:cNvSpPr>
          <p:nvPr>
            <p:ph type="body" idx="1"/>
          </p:nvPr>
        </p:nvSpPr>
        <p:spPr>
          <a:xfrm>
            <a:off x="311699" y="690664"/>
            <a:ext cx="7227237" cy="3482502"/>
          </a:xfrm>
        </p:spPr>
        <p:txBody>
          <a:bodyPr/>
          <a:lstStyle/>
          <a:p>
            <a:pPr marL="139700" indent="0" algn="l">
              <a:buNone/>
            </a:pPr>
            <a:r>
              <a:rPr lang="en-US" b="1" i="0" dirty="0">
                <a:solidFill>
                  <a:srgbClr val="000000"/>
                </a:solidFill>
                <a:effectLst/>
                <a:latin typeface="Arial Nova Light" panose="020B0304020202020204" pitchFamily="34" charset="0"/>
              </a:rPr>
              <a:t>display cluster profiles</a:t>
            </a:r>
          </a:p>
          <a:p>
            <a:pPr marL="139700" indent="0" algn="l">
              <a:buNone/>
            </a:pPr>
            <a:r>
              <a:rPr lang="en-US" b="1" i="0" dirty="0">
                <a:solidFill>
                  <a:srgbClr val="000000"/>
                </a:solidFill>
                <a:effectLst/>
                <a:latin typeface="Arial Nova Light" panose="020B0304020202020204" pitchFamily="34" charset="0"/>
              </a:rPr>
              <a:t>Cluster 0</a:t>
            </a:r>
            <a:r>
              <a:rPr lang="en-US" b="0" i="0" dirty="0">
                <a:solidFill>
                  <a:srgbClr val="000000"/>
                </a:solidFill>
                <a:effectLst/>
                <a:latin typeface="Arial Nova Light" panose="020B0304020202020204" pitchFamily="34" charset="0"/>
              </a:rPr>
              <a:t> There are 246 </a:t>
            </a:r>
            <a:r>
              <a:rPr lang="en-US" b="0" i="0" dirty="0" err="1">
                <a:solidFill>
                  <a:srgbClr val="000000"/>
                </a:solidFill>
                <a:effectLst/>
                <a:latin typeface="Arial Nova Light" panose="020B0304020202020204" pitchFamily="34" charset="0"/>
              </a:rPr>
              <a:t>GICS_Sector</a:t>
            </a:r>
            <a:r>
              <a:rPr lang="en-US" b="0" i="0" dirty="0">
                <a:solidFill>
                  <a:srgbClr val="000000"/>
                </a:solidFill>
                <a:effectLst/>
                <a:latin typeface="Arial Nova Light" panose="020B0304020202020204" pitchFamily="34" charset="0"/>
              </a:rPr>
              <a:t> in this cluster.</a:t>
            </a:r>
          </a:p>
          <a:p>
            <a:pPr marL="139700" indent="0" algn="l">
              <a:buNone/>
            </a:pPr>
            <a:r>
              <a:rPr lang="en-US" b="0" i="0" dirty="0">
                <a:solidFill>
                  <a:srgbClr val="000000"/>
                </a:solidFill>
                <a:effectLst/>
                <a:latin typeface="Arial Nova Light" panose="020B0304020202020204" pitchFamily="34" charset="0"/>
              </a:rPr>
              <a:t>Current stock price is $67.50</a:t>
            </a:r>
          </a:p>
          <a:p>
            <a:pPr marL="139700" indent="0" algn="l">
              <a:buNone/>
            </a:pPr>
            <a:r>
              <a:rPr lang="en-US" b="0" i="0" dirty="0">
                <a:solidFill>
                  <a:srgbClr val="000000"/>
                </a:solidFill>
                <a:effectLst/>
                <a:latin typeface="Arial Nova Light" panose="020B0304020202020204" pitchFamily="34" charset="0"/>
              </a:rPr>
              <a:t>Ratio of the company's current stock price to the earnings per share (or P/E ratio) is 25.67.</a:t>
            </a:r>
          </a:p>
          <a:p>
            <a:pPr marL="139700" indent="0" algn="l">
              <a:buNone/>
            </a:pPr>
            <a:r>
              <a:rPr lang="en-US" b="0" i="0" dirty="0">
                <a:solidFill>
                  <a:srgbClr val="000000"/>
                </a:solidFill>
                <a:effectLst/>
                <a:latin typeface="Arial Nova Light" panose="020B0304020202020204" pitchFamily="34" charset="0"/>
              </a:rPr>
              <a:t>ROE or A measure of financial performance for companies of this cluster is 17.32.</a:t>
            </a:r>
          </a:p>
          <a:p>
            <a:pPr marL="139700" indent="0" algn="l">
              <a:buNone/>
            </a:pPr>
            <a:r>
              <a:rPr lang="en-US" b="1" i="0" dirty="0">
                <a:solidFill>
                  <a:srgbClr val="000000"/>
                </a:solidFill>
                <a:effectLst/>
                <a:latin typeface="Arial Nova Light" panose="020B0304020202020204" pitchFamily="34" charset="0"/>
              </a:rPr>
              <a:t>Cluster 1</a:t>
            </a:r>
            <a:r>
              <a:rPr lang="en-US" b="0" i="0" dirty="0">
                <a:solidFill>
                  <a:srgbClr val="000000"/>
                </a:solidFill>
                <a:effectLst/>
                <a:latin typeface="Arial Nova Light" panose="020B0304020202020204" pitchFamily="34" charset="0"/>
              </a:rPr>
              <a:t> There are 71 </a:t>
            </a:r>
            <a:r>
              <a:rPr lang="en-US" b="0" i="0" dirty="0" err="1">
                <a:solidFill>
                  <a:srgbClr val="000000"/>
                </a:solidFill>
                <a:effectLst/>
                <a:latin typeface="Arial Nova Light" panose="020B0304020202020204" pitchFamily="34" charset="0"/>
              </a:rPr>
              <a:t>GICS_Sector</a:t>
            </a:r>
            <a:r>
              <a:rPr lang="en-US" b="0" i="0" dirty="0">
                <a:solidFill>
                  <a:srgbClr val="000000"/>
                </a:solidFill>
                <a:effectLst/>
                <a:latin typeface="Arial Nova Light" panose="020B0304020202020204" pitchFamily="34" charset="0"/>
              </a:rPr>
              <a:t> in this cluster.</a:t>
            </a:r>
          </a:p>
          <a:p>
            <a:pPr marL="139700" indent="0" algn="l">
              <a:buNone/>
            </a:pPr>
            <a:r>
              <a:rPr lang="en-US" b="0" i="0" dirty="0">
                <a:solidFill>
                  <a:srgbClr val="000000"/>
                </a:solidFill>
                <a:effectLst/>
                <a:latin typeface="Arial Nova Light" panose="020B0304020202020204" pitchFamily="34" charset="0"/>
              </a:rPr>
              <a:t>Current stock price is $92.26</a:t>
            </a:r>
          </a:p>
          <a:p>
            <a:pPr marL="139700" indent="0" algn="l">
              <a:buNone/>
            </a:pPr>
            <a:r>
              <a:rPr lang="en-US" b="0" i="0" dirty="0">
                <a:solidFill>
                  <a:srgbClr val="000000"/>
                </a:solidFill>
                <a:effectLst/>
                <a:latin typeface="Arial Nova Light" panose="020B0304020202020204" pitchFamily="34" charset="0"/>
              </a:rPr>
              <a:t>Ratio of the company's current stock price to the earnings per share (or P/E ratio) is 17.24</a:t>
            </a:r>
          </a:p>
          <a:p>
            <a:pPr marL="139700" indent="0" algn="l">
              <a:buNone/>
            </a:pPr>
            <a:r>
              <a:rPr lang="en-US" b="0" i="0" dirty="0">
                <a:solidFill>
                  <a:srgbClr val="000000"/>
                </a:solidFill>
                <a:effectLst/>
                <a:latin typeface="Arial Nova Light" panose="020B0304020202020204" pitchFamily="34" charset="0"/>
              </a:rPr>
              <a:t>ROE or A measure of financial performance for companies of this cluster is 28.04</a:t>
            </a:r>
          </a:p>
          <a:p>
            <a:pPr marL="139700" indent="0" algn="l">
              <a:buNone/>
            </a:pPr>
            <a:r>
              <a:rPr lang="en-US" b="1" i="0" dirty="0">
                <a:solidFill>
                  <a:srgbClr val="000000"/>
                </a:solidFill>
                <a:effectLst/>
                <a:latin typeface="Arial Nova Light" panose="020B0304020202020204" pitchFamily="34" charset="0"/>
              </a:rPr>
              <a:t>Cluster 2</a:t>
            </a:r>
            <a:r>
              <a:rPr lang="en-US" b="0" i="0" dirty="0">
                <a:solidFill>
                  <a:srgbClr val="000000"/>
                </a:solidFill>
                <a:effectLst/>
                <a:latin typeface="Arial Nova Light" panose="020B0304020202020204" pitchFamily="34" charset="0"/>
              </a:rPr>
              <a:t> There are 23 </a:t>
            </a:r>
            <a:r>
              <a:rPr lang="en-US" b="0" i="0" dirty="0" err="1">
                <a:solidFill>
                  <a:srgbClr val="000000"/>
                </a:solidFill>
                <a:effectLst/>
                <a:latin typeface="Arial Nova Light" panose="020B0304020202020204" pitchFamily="34" charset="0"/>
              </a:rPr>
              <a:t>GICS_Sector</a:t>
            </a:r>
            <a:r>
              <a:rPr lang="en-US" b="0" i="0" dirty="0">
                <a:solidFill>
                  <a:srgbClr val="000000"/>
                </a:solidFill>
                <a:effectLst/>
                <a:latin typeface="Arial Nova Light" panose="020B0304020202020204" pitchFamily="34" charset="0"/>
              </a:rPr>
              <a:t> in this cluster.</a:t>
            </a:r>
          </a:p>
          <a:p>
            <a:pPr marL="139700" indent="0" algn="l">
              <a:buNone/>
            </a:pPr>
            <a:r>
              <a:rPr lang="en-US" b="0" i="0" dirty="0">
                <a:solidFill>
                  <a:srgbClr val="000000"/>
                </a:solidFill>
                <a:effectLst/>
                <a:latin typeface="Arial Nova Light" panose="020B0304020202020204" pitchFamily="34" charset="0"/>
              </a:rPr>
              <a:t>Current stock price is $32.94</a:t>
            </a:r>
          </a:p>
          <a:p>
            <a:pPr marL="139700" indent="0" algn="l">
              <a:buNone/>
            </a:pPr>
            <a:r>
              <a:rPr lang="en-US" b="0" i="0" dirty="0">
                <a:solidFill>
                  <a:srgbClr val="000000"/>
                </a:solidFill>
                <a:effectLst/>
                <a:latin typeface="Arial Nova Light" panose="020B0304020202020204" pitchFamily="34" charset="0"/>
              </a:rPr>
              <a:t>Ratio of the company's current stock price to the earnings per share (or P/E ratio) is 50.10</a:t>
            </a:r>
          </a:p>
          <a:p>
            <a:pPr marL="139700" indent="0" algn="l">
              <a:buNone/>
            </a:pPr>
            <a:r>
              <a:rPr lang="en-US" b="0" i="0" dirty="0">
                <a:solidFill>
                  <a:srgbClr val="000000"/>
                </a:solidFill>
                <a:effectLst/>
                <a:latin typeface="Arial Nova Light" panose="020B0304020202020204" pitchFamily="34" charset="0"/>
              </a:rPr>
              <a:t>ROE or A measure of financial performance for companies of this cluster is 31.47</a:t>
            </a:r>
          </a:p>
          <a:p>
            <a:pPr marL="139700" indent="0">
              <a:buNone/>
            </a:pPr>
            <a:endParaRPr lang="en-US" dirty="0"/>
          </a:p>
        </p:txBody>
      </p:sp>
      <p:pic>
        <p:nvPicPr>
          <p:cNvPr id="6" name="Picture 5">
            <a:extLst>
              <a:ext uri="{FF2B5EF4-FFF2-40B4-BE49-F238E27FC236}">
                <a16:creationId xmlns:a16="http://schemas.microsoft.com/office/drawing/2014/main" id="{98E43F86-4E27-4A94-8B48-F6D0B0F25893}"/>
              </a:ext>
            </a:extLst>
          </p:cNvPr>
          <p:cNvPicPr>
            <a:picLocks noChangeAspect="1"/>
          </p:cNvPicPr>
          <p:nvPr/>
        </p:nvPicPr>
        <p:blipFill>
          <a:blip r:embed="rId2"/>
          <a:stretch>
            <a:fillRect/>
          </a:stretch>
        </p:blipFill>
        <p:spPr>
          <a:xfrm>
            <a:off x="201972" y="4069410"/>
            <a:ext cx="8722572" cy="901423"/>
          </a:xfrm>
          <a:prstGeom prst="rect">
            <a:avLst/>
          </a:prstGeom>
        </p:spPr>
      </p:pic>
    </p:spTree>
    <p:extLst>
      <p:ext uri="{BB962C8B-B14F-4D97-AF65-F5344CB8AC3E}">
        <p14:creationId xmlns:p14="http://schemas.microsoft.com/office/powerpoint/2010/main" val="230672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Contents</a:t>
            </a:r>
            <a:endParaRPr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0F999D18-B122-4673-8B61-DDDA2851AA53}"/>
              </a:ext>
            </a:extLst>
          </p:cNvPr>
          <p:cNvSpPr txBox="1"/>
          <p:nvPr/>
        </p:nvSpPr>
        <p:spPr>
          <a:xfrm>
            <a:off x="534568" y="1171366"/>
            <a:ext cx="8230508" cy="2800767"/>
          </a:xfrm>
          <a:prstGeom prst="rect">
            <a:avLst/>
          </a:prstGeom>
          <a:noFill/>
        </p:spPr>
        <p:txBody>
          <a:bodyPr wrap="square">
            <a:spAutoFit/>
          </a:bodyPr>
          <a:lstStyle/>
          <a:p>
            <a:r>
              <a:rPr lang="en-US" sz="1600" dirty="0">
                <a:latin typeface="Arial Nova Light" panose="020B0304020202020204" pitchFamily="34" charset="0"/>
                <a:cs typeface="Andalus" panose="02020603050405020304" pitchFamily="18" charset="-78"/>
              </a:rPr>
              <a:t>In this presentation, we are going to get deep into the stock market and investing  in stocks.</a:t>
            </a:r>
          </a:p>
          <a:p>
            <a:endParaRPr lang="en-US" sz="1600" dirty="0">
              <a:latin typeface="Arial Nova Light" panose="020B0304020202020204" pitchFamily="34" charset="0"/>
              <a:cs typeface="Andalus" panose="02020603050405020304" pitchFamily="18" charset="-78"/>
            </a:endParaRPr>
          </a:p>
          <a:p>
            <a:r>
              <a:rPr lang="en-US" sz="1600" dirty="0">
                <a:latin typeface="Arial Nova Light" panose="020B0304020202020204" pitchFamily="34" charset="0"/>
                <a:cs typeface="Andalus" panose="02020603050405020304" pitchFamily="18" charset="-78"/>
              </a:rPr>
              <a:t>It is important to maintain a diversified portfolio when investing in stocks in order to maximize earnings under any market condition. Having a diversified portfolio tends to yield higher returns and face lower risk by tempering potential losses when the market is down. It is often easy to get lost in a sea of financial metrics to analyze while determining the worth of a stock and doing the same for a multitude of stocks to identify the right picks for an individual can be a tedious task. By doing a cluster analysis, one can identify stocks that exhibit similar characteristics and ones that exhibit minimum correlation. This will help investors better analyze stocks across different market segments and help protect against risks that could make the portfolio vulnerable to losses.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1FAD-459C-468E-A86F-EE7BF5CCED92}"/>
              </a:ext>
            </a:extLst>
          </p:cNvPr>
          <p:cNvSpPr>
            <a:spLocks noGrp="1"/>
          </p:cNvSpPr>
          <p:nvPr>
            <p:ph type="title"/>
          </p:nvPr>
        </p:nvSpPr>
        <p:spPr/>
        <p:txBody>
          <a:bodyPr/>
          <a:lstStyle/>
          <a:p>
            <a:pPr algn="l"/>
            <a:r>
              <a:rPr lang="en-US" b="1" i="0" dirty="0">
                <a:effectLst/>
                <a:latin typeface="-apple-system"/>
              </a:rPr>
              <a:t>K-means vs Hierarchical Clustering</a:t>
            </a:r>
          </a:p>
        </p:txBody>
      </p:sp>
      <p:pic>
        <p:nvPicPr>
          <p:cNvPr id="5" name="Picture 4">
            <a:extLst>
              <a:ext uri="{FF2B5EF4-FFF2-40B4-BE49-F238E27FC236}">
                <a16:creationId xmlns:a16="http://schemas.microsoft.com/office/drawing/2014/main" id="{F319E3A5-B176-40AF-9B9A-877CC999A8DC}"/>
              </a:ext>
            </a:extLst>
          </p:cNvPr>
          <p:cNvPicPr>
            <a:picLocks noChangeAspect="1"/>
          </p:cNvPicPr>
          <p:nvPr/>
        </p:nvPicPr>
        <p:blipFill>
          <a:blip r:embed="rId2"/>
          <a:stretch>
            <a:fillRect/>
          </a:stretch>
        </p:blipFill>
        <p:spPr>
          <a:xfrm>
            <a:off x="289094" y="1615721"/>
            <a:ext cx="4282906" cy="3238500"/>
          </a:xfrm>
          <a:prstGeom prst="rect">
            <a:avLst/>
          </a:prstGeom>
        </p:spPr>
      </p:pic>
      <p:pic>
        <p:nvPicPr>
          <p:cNvPr id="4" name="Picture 3">
            <a:extLst>
              <a:ext uri="{FF2B5EF4-FFF2-40B4-BE49-F238E27FC236}">
                <a16:creationId xmlns:a16="http://schemas.microsoft.com/office/drawing/2014/main" id="{B489EF5C-FA69-46C2-8D63-BE72F39BBD3E}"/>
              </a:ext>
            </a:extLst>
          </p:cNvPr>
          <p:cNvPicPr>
            <a:picLocks noChangeAspect="1"/>
          </p:cNvPicPr>
          <p:nvPr/>
        </p:nvPicPr>
        <p:blipFill>
          <a:blip r:embed="rId3"/>
          <a:stretch>
            <a:fillRect/>
          </a:stretch>
        </p:blipFill>
        <p:spPr>
          <a:xfrm>
            <a:off x="4536887" y="1643185"/>
            <a:ext cx="4607113" cy="3211036"/>
          </a:xfrm>
          <a:prstGeom prst="rect">
            <a:avLst/>
          </a:prstGeom>
        </p:spPr>
      </p:pic>
      <p:sp>
        <p:nvSpPr>
          <p:cNvPr id="6" name="Text Placeholder 2">
            <a:extLst>
              <a:ext uri="{FF2B5EF4-FFF2-40B4-BE49-F238E27FC236}">
                <a16:creationId xmlns:a16="http://schemas.microsoft.com/office/drawing/2014/main" id="{AA4EF0AB-5D3B-41BD-90FA-C440452BC1A1}"/>
              </a:ext>
            </a:extLst>
          </p:cNvPr>
          <p:cNvSpPr>
            <a:spLocks noGrp="1"/>
          </p:cNvSpPr>
          <p:nvPr>
            <p:ph type="body" idx="1"/>
          </p:nvPr>
        </p:nvSpPr>
        <p:spPr>
          <a:xfrm>
            <a:off x="338736" y="861980"/>
            <a:ext cx="7312068" cy="650672"/>
          </a:xfrm>
        </p:spPr>
        <p:txBody>
          <a:bodyPr/>
          <a:lstStyle/>
          <a:p>
            <a:r>
              <a:rPr lang="en-US" dirty="0">
                <a:latin typeface="Arial Nova Light" panose="020B0304020202020204" pitchFamily="34" charset="0"/>
              </a:rPr>
              <a:t>Cluster 2 of K-means appears like Cluster 2 of Hierarchical</a:t>
            </a:r>
          </a:p>
          <a:p>
            <a:r>
              <a:rPr lang="en-US" dirty="0">
                <a:latin typeface="Arial Nova Light" panose="020B0304020202020204" pitchFamily="34" charset="0"/>
              </a:rPr>
              <a:t>K-means silhouette score is better than Hierarchical (0.19 vs 0.20)</a:t>
            </a:r>
          </a:p>
        </p:txBody>
      </p:sp>
    </p:spTree>
    <p:extLst>
      <p:ext uri="{BB962C8B-B14F-4D97-AF65-F5344CB8AC3E}">
        <p14:creationId xmlns:p14="http://schemas.microsoft.com/office/powerpoint/2010/main" val="3875505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Business Insights and Recommendations</a:t>
            </a:r>
            <a:endParaRPr dirty="0">
              <a:solidFill>
                <a:srgbClr val="000000"/>
              </a:solidFill>
              <a:latin typeface="Arial"/>
              <a:ea typeface="Arial"/>
              <a:cs typeface="Arial"/>
              <a:sym typeface="Arial"/>
            </a:endParaRPr>
          </a:p>
        </p:txBody>
      </p:sp>
      <p:sp>
        <p:nvSpPr>
          <p:cNvPr id="92" name="Google Shape;92;p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buFont typeface="Wingdings" panose="05000000000000000000" pitchFamily="2" charset="2"/>
              <a:buChar char="Ø"/>
            </a:pPr>
            <a:r>
              <a:rPr lang="en-US" sz="1600" b="0" i="0" dirty="0">
                <a:solidFill>
                  <a:srgbClr val="000000"/>
                </a:solidFill>
                <a:effectLst/>
                <a:latin typeface="Arial Nova Light" panose="020B0304020202020204" pitchFamily="34" charset="0"/>
              </a:rPr>
              <a:t>for both clustering k-means and Hierarchical, cluster 2 have better result but, in k-means clustering ratios of (P/E Ratio, P/B Ratio, ROE and Cash Ratio) are better. this group is better for investment.</a:t>
            </a:r>
          </a:p>
          <a:p>
            <a:pPr marL="133350" indent="0" algn="l">
              <a:buNone/>
            </a:pPr>
            <a:endParaRPr lang="en-US" sz="1600" b="0" i="0" dirty="0">
              <a:solidFill>
                <a:srgbClr val="000000"/>
              </a:solidFill>
              <a:effectLst/>
              <a:latin typeface="Arial Nova Light" panose="020B0304020202020204" pitchFamily="34" charset="0"/>
            </a:endParaRPr>
          </a:p>
          <a:p>
            <a:pPr>
              <a:buFont typeface="Wingdings" panose="05000000000000000000" pitchFamily="2" charset="2"/>
              <a:buChar char="Ø"/>
            </a:pPr>
            <a:r>
              <a:rPr lang="en-US" sz="1600" b="0" i="0" dirty="0">
                <a:solidFill>
                  <a:srgbClr val="000000"/>
                </a:solidFill>
                <a:effectLst/>
                <a:latin typeface="Arial Nova Light" panose="020B0304020202020204" pitchFamily="34" charset="0"/>
              </a:rPr>
              <a:t> Financial performance of cluster 3 of Hierarchical and 1 of k-means clustering is very low, These companies need to concentrate more on marketing to get up their financial performance.</a:t>
            </a:r>
          </a:p>
          <a:p>
            <a:pPr marL="133350" indent="0" algn="l">
              <a:buNone/>
            </a:pPr>
            <a:endParaRPr lang="en-US" sz="1600" b="0" i="0" dirty="0">
              <a:solidFill>
                <a:srgbClr val="000000"/>
              </a:solidFill>
              <a:effectLst/>
              <a:latin typeface="Arial Nova Light" panose="020B0304020202020204" pitchFamily="34" charset="0"/>
            </a:endParaRPr>
          </a:p>
          <a:p>
            <a:pPr algn="l">
              <a:buFont typeface="Wingdings" panose="05000000000000000000" pitchFamily="2" charset="2"/>
              <a:buChar char="Ø"/>
            </a:pPr>
            <a:r>
              <a:rPr lang="en-US" sz="1600" b="0" i="0" dirty="0">
                <a:solidFill>
                  <a:srgbClr val="000000"/>
                </a:solidFill>
                <a:effectLst/>
                <a:latin typeface="Arial Nova Light" panose="020B0304020202020204" pitchFamily="34" charset="0"/>
              </a:rPr>
              <a:t> Performance of cluster 1 of Hierarchical and 0 of k-means are look like each other ratio of P/E is very low which means Ratio of the company's current stock price to the earnings per share are low. Also, cash ratio is very low in both so, these groups are not suggested.</a:t>
            </a:r>
            <a:endParaRPr lang="en-US" sz="1400" dirty="0">
              <a:solidFill>
                <a:schemeClr val="dk1"/>
              </a:solidFill>
              <a:latin typeface="Arial Nova Light" panose="020B0304020202020204" pitchFamily="34" charset="0"/>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Business Problem Overview and Solution Approach</a:t>
            </a:r>
            <a:endParaRPr>
              <a:solidFill>
                <a:srgbClr val="000000"/>
              </a:solidFill>
              <a:latin typeface="Arial"/>
              <a:ea typeface="Arial"/>
              <a:cs typeface="Arial"/>
              <a:sym typeface="Arial"/>
            </a:endParaRPr>
          </a:p>
        </p:txBody>
      </p:sp>
      <p:sp>
        <p:nvSpPr>
          <p:cNvPr id="68" name="Google Shape;68;p3"/>
          <p:cNvSpPr txBox="1">
            <a:spLocks noGrp="1"/>
          </p:cNvSpPr>
          <p:nvPr>
            <p:ph type="body" idx="1"/>
          </p:nvPr>
        </p:nvSpPr>
        <p:spPr>
          <a:xfrm>
            <a:off x="202550" y="1137530"/>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US" sz="1400" dirty="0">
                <a:solidFill>
                  <a:srgbClr val="000000"/>
                </a:solidFill>
                <a:latin typeface="Arial Nova Light" panose="020B0604020202020204" pitchFamily="34" charset="0"/>
                <a:ea typeface="Arial"/>
                <a:cs typeface="Andalus" panose="02020603050405020304" pitchFamily="18" charset="-78"/>
                <a:sym typeface="Arial"/>
              </a:rPr>
              <a:t>Trade &amp; Ahead is a financial consultancy firm who provide their customers with personalized investment strategies. They have provided us with data comprising stock price and some financial indicators for a few companies listed under the New York Stock Exchange. They have asked us to analyzing the data, grouping the stocks based on the attributes provided, and sharing insights about the characteristics of each group</a:t>
            </a:r>
            <a:r>
              <a:rPr lang="en-US" sz="1400" dirty="0">
                <a:solidFill>
                  <a:srgbClr val="000000"/>
                </a:solidFill>
                <a:latin typeface="Arial Nova Light" panose="020B0604020202020204" pitchFamily="34" charset="0"/>
                <a:ea typeface="Arial"/>
                <a:cs typeface="Arial"/>
                <a:sym typeface="Arial"/>
              </a:rPr>
              <a:t>.</a:t>
            </a:r>
            <a:endParaRPr sz="1400" dirty="0">
              <a:solidFill>
                <a:srgbClr val="000000"/>
              </a:solidFill>
              <a:latin typeface="Arial Nova Light" panose="020B0604020202020204" pitchFamily="34" charset="0"/>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202550" y="23069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Data Overview</a:t>
            </a:r>
            <a:endParaRPr dirty="0">
              <a:solidFill>
                <a:srgbClr val="000000"/>
              </a:solidFill>
              <a:latin typeface="Arial"/>
              <a:ea typeface="Arial"/>
              <a:cs typeface="Arial"/>
              <a:sym typeface="Arial"/>
            </a:endParaRPr>
          </a:p>
        </p:txBody>
      </p:sp>
      <p:sp>
        <p:nvSpPr>
          <p:cNvPr id="74" name="Google Shape;74;p4"/>
          <p:cNvSpPr txBox="1">
            <a:spLocks noGrp="1"/>
          </p:cNvSpPr>
          <p:nvPr>
            <p:ph type="body" idx="1"/>
          </p:nvPr>
        </p:nvSpPr>
        <p:spPr>
          <a:xfrm>
            <a:off x="236153" y="803391"/>
            <a:ext cx="4734682" cy="133183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Font typeface="Arial"/>
              <a:buChar char="●"/>
            </a:pPr>
            <a:r>
              <a:rPr lang="en-US" sz="1400" dirty="0">
                <a:solidFill>
                  <a:srgbClr val="000000"/>
                </a:solidFill>
                <a:latin typeface="Arial Nova Light" panose="020B0304020202020204" pitchFamily="34" charset="0"/>
                <a:ea typeface="Arial"/>
                <a:cs typeface="Arial"/>
                <a:sym typeface="Arial"/>
              </a:rPr>
              <a:t>we have 340 rows and 15 columns</a:t>
            </a:r>
          </a:p>
          <a:p>
            <a:pPr marL="457200" lvl="0" indent="-317500" algn="l" rtl="0">
              <a:lnSpc>
                <a:spcPct val="115000"/>
              </a:lnSpc>
              <a:spcBef>
                <a:spcPts val="1000"/>
              </a:spcBef>
              <a:spcAft>
                <a:spcPts val="0"/>
              </a:spcAft>
              <a:buClr>
                <a:srgbClr val="000000"/>
              </a:buClr>
              <a:buSzPts val="1400"/>
              <a:buFont typeface="Arial"/>
              <a:buChar char="●"/>
            </a:pPr>
            <a:r>
              <a:rPr lang="en-US" sz="1400" dirty="0">
                <a:solidFill>
                  <a:srgbClr val="000000"/>
                </a:solidFill>
                <a:latin typeface="Arial Nova Light" panose="020B0304020202020204" pitchFamily="34" charset="0"/>
                <a:ea typeface="Arial"/>
                <a:cs typeface="Arial"/>
                <a:sym typeface="Arial"/>
              </a:rPr>
              <a:t>There is no </a:t>
            </a:r>
            <a:r>
              <a:rPr lang="en" sz="1400" dirty="0">
                <a:solidFill>
                  <a:srgbClr val="000000"/>
                </a:solidFill>
                <a:latin typeface="Arial Nova Light" panose="020B0304020202020204" pitchFamily="34" charset="0"/>
                <a:ea typeface="Arial"/>
                <a:cs typeface="Arial"/>
                <a:sym typeface="Arial"/>
              </a:rPr>
              <a:t>missing value.</a:t>
            </a:r>
          </a:p>
          <a:p>
            <a:pPr marL="457200" lvl="0" indent="-317500" algn="l" rtl="0">
              <a:lnSpc>
                <a:spcPct val="115000"/>
              </a:lnSpc>
              <a:spcBef>
                <a:spcPts val="1000"/>
              </a:spcBef>
              <a:spcAft>
                <a:spcPts val="0"/>
              </a:spcAft>
              <a:buClr>
                <a:srgbClr val="000000"/>
              </a:buClr>
              <a:buSzPts val="1400"/>
              <a:buFont typeface="Arial"/>
              <a:buChar char="●"/>
            </a:pPr>
            <a:r>
              <a:rPr lang="en-US" sz="1400" dirty="0">
                <a:solidFill>
                  <a:srgbClr val="000000"/>
                </a:solidFill>
                <a:latin typeface="Arial Nova Light" panose="020B0304020202020204" pitchFamily="34" charset="0"/>
                <a:ea typeface="Arial"/>
                <a:cs typeface="Arial"/>
                <a:sym typeface="Arial"/>
              </a:rPr>
              <a:t>Also, w</a:t>
            </a:r>
            <a:r>
              <a:rPr lang="en" sz="1400" dirty="0">
                <a:solidFill>
                  <a:srgbClr val="000000"/>
                </a:solidFill>
                <a:latin typeface="Arial Nova Light" panose="020B0304020202020204" pitchFamily="34" charset="0"/>
                <a:ea typeface="Arial"/>
                <a:cs typeface="Arial"/>
                <a:sym typeface="Arial"/>
              </a:rPr>
              <a:t>e have outliers in our data </a:t>
            </a:r>
          </a:p>
          <a:p>
            <a:pPr marL="139700" lvl="0" indent="0" algn="l" rtl="0">
              <a:lnSpc>
                <a:spcPct val="115000"/>
              </a:lnSpc>
              <a:spcBef>
                <a:spcPts val="1000"/>
              </a:spcBef>
              <a:spcAft>
                <a:spcPts val="0"/>
              </a:spcAft>
              <a:buClr>
                <a:srgbClr val="000000"/>
              </a:buClr>
              <a:buSzPts val="1400"/>
              <a:buNone/>
            </a:pPr>
            <a:endParaRPr lang="en" sz="1400" dirty="0">
              <a:solidFill>
                <a:srgbClr val="000000"/>
              </a:solidFill>
              <a:latin typeface="Daytona" panose="020B0604030500040204" pitchFamily="34" charset="0"/>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endParaRPr lang="en" dirty="0">
              <a:solidFill>
                <a:srgbClr val="000000"/>
              </a:solidFill>
              <a:latin typeface="Daytona" panose="020B0604030500040204" pitchFamily="34" charset="0"/>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endParaRPr lang="en" sz="1400" dirty="0">
              <a:solidFill>
                <a:srgbClr val="000000"/>
              </a:solidFill>
              <a:latin typeface="Arial"/>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endParaRPr sz="1400" dirty="0">
              <a:solidFill>
                <a:srgbClr val="000000"/>
              </a:solidFill>
              <a:latin typeface="Arial"/>
              <a:ea typeface="Arial"/>
              <a:cs typeface="Arial"/>
              <a:sym typeface="Arial"/>
            </a:endParaRPr>
          </a:p>
        </p:txBody>
      </p:sp>
      <p:sp>
        <p:nvSpPr>
          <p:cNvPr id="9" name="Google Shape;74;p4">
            <a:extLst>
              <a:ext uri="{FF2B5EF4-FFF2-40B4-BE49-F238E27FC236}">
                <a16:creationId xmlns:a16="http://schemas.microsoft.com/office/drawing/2014/main" id="{40AC4EBD-AAFC-4237-A2D5-C613A9832A82}"/>
              </a:ext>
            </a:extLst>
          </p:cNvPr>
          <p:cNvSpPr txBox="1">
            <a:spLocks/>
          </p:cNvSpPr>
          <p:nvPr/>
        </p:nvSpPr>
        <p:spPr>
          <a:xfrm>
            <a:off x="5142477" y="752075"/>
            <a:ext cx="3863907" cy="1982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indent="-317500" algn="just">
              <a:spcBef>
                <a:spcPts val="1000"/>
              </a:spcBef>
              <a:buClr>
                <a:srgbClr val="000000"/>
              </a:buClr>
              <a:buSzPts val="1400"/>
              <a:buFont typeface="Arial"/>
              <a:buChar char="●"/>
            </a:pPr>
            <a:r>
              <a:rPr lang="en-US" dirty="0">
                <a:solidFill>
                  <a:srgbClr val="000000"/>
                </a:solidFill>
                <a:latin typeface="Arial Nova Light" panose="020B0304020202020204" pitchFamily="34" charset="0"/>
                <a:ea typeface="Arial"/>
                <a:cs typeface="Arial"/>
                <a:sym typeface="Arial"/>
              </a:rPr>
              <a:t>4 columns are objects 7 columns are float and others are integer </a:t>
            </a:r>
          </a:p>
          <a:p>
            <a:pPr indent="-317500" algn="just">
              <a:spcBef>
                <a:spcPts val="1000"/>
              </a:spcBef>
              <a:buClr>
                <a:srgbClr val="000000"/>
              </a:buClr>
              <a:buSzPts val="1400"/>
              <a:buFont typeface="Arial"/>
              <a:buChar char="●"/>
            </a:pPr>
            <a:r>
              <a:rPr lang="en-US" dirty="0">
                <a:solidFill>
                  <a:srgbClr val="000000"/>
                </a:solidFill>
                <a:latin typeface="Arial Nova Light" panose="020B0304020202020204" pitchFamily="34" charset="0"/>
                <a:ea typeface="Arial"/>
                <a:cs typeface="Arial"/>
                <a:sym typeface="Arial"/>
              </a:rPr>
              <a:t>There is no duplicated values</a:t>
            </a:r>
            <a:endParaRPr lang="en-US" sz="1400" dirty="0">
              <a:solidFill>
                <a:srgbClr val="000000"/>
              </a:solidFill>
              <a:latin typeface="Arial Nova Light" panose="020B0304020202020204" pitchFamily="34" charset="0"/>
              <a:ea typeface="Arial"/>
              <a:cs typeface="Arial"/>
              <a:sym typeface="Arial"/>
            </a:endParaRPr>
          </a:p>
          <a:p>
            <a:pPr indent="-317500">
              <a:spcBef>
                <a:spcPts val="1000"/>
              </a:spcBef>
              <a:buClr>
                <a:srgbClr val="000000"/>
              </a:buClr>
              <a:buSzPts val="1400"/>
              <a:buFont typeface="Arial"/>
              <a:buChar char="●"/>
            </a:pPr>
            <a:endParaRPr lang="en-US" sz="1400" dirty="0">
              <a:solidFill>
                <a:srgbClr val="000000"/>
              </a:solidFill>
              <a:latin typeface="Arial"/>
              <a:ea typeface="Arial"/>
              <a:cs typeface="Arial"/>
              <a:sym typeface="Arial"/>
            </a:endParaRPr>
          </a:p>
        </p:txBody>
      </p:sp>
      <p:pic>
        <p:nvPicPr>
          <p:cNvPr id="3" name="Picture 2" descr="Text&#10;&#10;Description automatically generated with low confidence">
            <a:extLst>
              <a:ext uri="{FF2B5EF4-FFF2-40B4-BE49-F238E27FC236}">
                <a16:creationId xmlns:a16="http://schemas.microsoft.com/office/drawing/2014/main" id="{6A9CA791-719D-4B09-B4D0-F046123F565F}"/>
              </a:ext>
            </a:extLst>
          </p:cNvPr>
          <p:cNvPicPr>
            <a:picLocks noChangeAspect="1"/>
          </p:cNvPicPr>
          <p:nvPr/>
        </p:nvPicPr>
        <p:blipFill>
          <a:blip r:embed="rId3"/>
          <a:stretch>
            <a:fillRect/>
          </a:stretch>
        </p:blipFill>
        <p:spPr>
          <a:xfrm>
            <a:off x="432881" y="2198452"/>
            <a:ext cx="8265375" cy="26869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422289" y="22446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5" name="Text Placeholder 4">
            <a:extLst>
              <a:ext uri="{FF2B5EF4-FFF2-40B4-BE49-F238E27FC236}">
                <a16:creationId xmlns:a16="http://schemas.microsoft.com/office/drawing/2014/main" id="{76B0D293-BE79-4BA8-9A24-ED4142EFB09F}"/>
              </a:ext>
            </a:extLst>
          </p:cNvPr>
          <p:cNvSpPr>
            <a:spLocks noGrp="1"/>
          </p:cNvSpPr>
          <p:nvPr>
            <p:ph type="body" idx="1"/>
          </p:nvPr>
        </p:nvSpPr>
        <p:spPr>
          <a:xfrm>
            <a:off x="157621" y="1743119"/>
            <a:ext cx="3100631" cy="2070124"/>
          </a:xfrm>
        </p:spPr>
        <p:txBody>
          <a:bodyPr/>
          <a:lstStyle/>
          <a:p>
            <a:pPr algn="just"/>
            <a:r>
              <a:rPr lang="en-US" dirty="0">
                <a:latin typeface="Arial Nova Light" panose="020B0304020202020204" pitchFamily="34" charset="0"/>
              </a:rPr>
              <a:t>industrials and financial are on the top of The specific economic sector</a:t>
            </a:r>
          </a:p>
        </p:txBody>
      </p:sp>
      <p:pic>
        <p:nvPicPr>
          <p:cNvPr id="2" name="Picture 1">
            <a:extLst>
              <a:ext uri="{FF2B5EF4-FFF2-40B4-BE49-F238E27FC236}">
                <a16:creationId xmlns:a16="http://schemas.microsoft.com/office/drawing/2014/main" id="{4D65D7B2-1FF6-4259-8A44-BD8E0A513828}"/>
              </a:ext>
            </a:extLst>
          </p:cNvPr>
          <p:cNvPicPr>
            <a:picLocks noChangeAspect="1"/>
          </p:cNvPicPr>
          <p:nvPr/>
        </p:nvPicPr>
        <p:blipFill>
          <a:blip r:embed="rId3"/>
          <a:stretch>
            <a:fillRect/>
          </a:stretch>
        </p:blipFill>
        <p:spPr>
          <a:xfrm>
            <a:off x="3542214" y="1158931"/>
            <a:ext cx="5400675" cy="3238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E2FD-164B-4CBF-AFEB-370349164666}"/>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EA5EBD7F-4883-41C5-8FD6-F9ECD1AECC19}"/>
              </a:ext>
            </a:extLst>
          </p:cNvPr>
          <p:cNvSpPr>
            <a:spLocks noGrp="1"/>
          </p:cNvSpPr>
          <p:nvPr>
            <p:ph type="body" idx="1"/>
          </p:nvPr>
        </p:nvSpPr>
        <p:spPr>
          <a:xfrm>
            <a:off x="126257" y="1624267"/>
            <a:ext cx="2966936" cy="3416400"/>
          </a:xfrm>
        </p:spPr>
        <p:txBody>
          <a:bodyPr/>
          <a:lstStyle/>
          <a:p>
            <a:pPr algn="just"/>
            <a:r>
              <a:rPr lang="en-US" b="1" dirty="0">
                <a:latin typeface="Arial Nova Light" panose="020B0304020202020204" pitchFamily="34" charset="0"/>
              </a:rPr>
              <a:t>What does the distribution of stock prices look like?</a:t>
            </a:r>
          </a:p>
          <a:p>
            <a:pPr algn="just"/>
            <a:endParaRPr lang="en-US" dirty="0">
              <a:latin typeface="Arial Nova Light" panose="020B0304020202020204" pitchFamily="34" charset="0"/>
            </a:endParaRPr>
          </a:p>
          <a:p>
            <a:pPr algn="just"/>
            <a:r>
              <a:rPr lang="en-US" dirty="0">
                <a:latin typeface="Arial Nova Light" panose="020B0304020202020204" pitchFamily="34" charset="0"/>
              </a:rPr>
              <a:t>Current stock price has a normal distribution but is highly skewed to the right. its mean is around 90$</a:t>
            </a:r>
          </a:p>
        </p:txBody>
      </p:sp>
      <p:pic>
        <p:nvPicPr>
          <p:cNvPr id="4" name="Picture 3">
            <a:extLst>
              <a:ext uri="{FF2B5EF4-FFF2-40B4-BE49-F238E27FC236}">
                <a16:creationId xmlns:a16="http://schemas.microsoft.com/office/drawing/2014/main" id="{F338FB74-CFB2-4E27-AB5D-AF279C90FBE9}"/>
              </a:ext>
            </a:extLst>
          </p:cNvPr>
          <p:cNvPicPr>
            <a:picLocks noChangeAspect="1"/>
          </p:cNvPicPr>
          <p:nvPr/>
        </p:nvPicPr>
        <p:blipFill>
          <a:blip r:embed="rId2"/>
          <a:stretch>
            <a:fillRect/>
          </a:stretch>
        </p:blipFill>
        <p:spPr>
          <a:xfrm>
            <a:off x="3356043" y="1012825"/>
            <a:ext cx="5661700" cy="3695700"/>
          </a:xfrm>
          <a:prstGeom prst="rect">
            <a:avLst/>
          </a:prstGeom>
        </p:spPr>
      </p:pic>
    </p:spTree>
    <p:extLst>
      <p:ext uri="{BB962C8B-B14F-4D97-AF65-F5344CB8AC3E}">
        <p14:creationId xmlns:p14="http://schemas.microsoft.com/office/powerpoint/2010/main" val="253176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F87E-8ABF-4313-BB59-C09D4BA52FF9}"/>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B61E4B02-0F45-42A0-A0D0-7E73BFD86F13}"/>
              </a:ext>
            </a:extLst>
          </p:cNvPr>
          <p:cNvSpPr>
            <a:spLocks noGrp="1"/>
          </p:cNvSpPr>
          <p:nvPr>
            <p:ph type="body" idx="1"/>
          </p:nvPr>
        </p:nvSpPr>
        <p:spPr>
          <a:xfrm>
            <a:off x="116731" y="1791571"/>
            <a:ext cx="2941673" cy="1841710"/>
          </a:xfrm>
        </p:spPr>
        <p:txBody>
          <a:bodyPr/>
          <a:lstStyle/>
          <a:p>
            <a:pPr algn="just"/>
            <a:r>
              <a:rPr lang="en-US" dirty="0">
                <a:latin typeface="Arial Nova Light" panose="020B0304020202020204" pitchFamily="34" charset="0"/>
              </a:rPr>
              <a:t>the Percentage change in the stock price in 13 weeks has a normal distribution and mean around 5</a:t>
            </a:r>
          </a:p>
        </p:txBody>
      </p:sp>
      <p:pic>
        <p:nvPicPr>
          <p:cNvPr id="4" name="Picture 3">
            <a:extLst>
              <a:ext uri="{FF2B5EF4-FFF2-40B4-BE49-F238E27FC236}">
                <a16:creationId xmlns:a16="http://schemas.microsoft.com/office/drawing/2014/main" id="{41781FC9-499E-488C-993D-03273D3B9523}"/>
              </a:ext>
            </a:extLst>
          </p:cNvPr>
          <p:cNvPicPr>
            <a:picLocks noChangeAspect="1"/>
          </p:cNvPicPr>
          <p:nvPr/>
        </p:nvPicPr>
        <p:blipFill>
          <a:blip r:embed="rId2"/>
          <a:stretch>
            <a:fillRect/>
          </a:stretch>
        </p:blipFill>
        <p:spPr>
          <a:xfrm>
            <a:off x="3273391" y="913589"/>
            <a:ext cx="5857875" cy="3695700"/>
          </a:xfrm>
          <a:prstGeom prst="rect">
            <a:avLst/>
          </a:prstGeom>
        </p:spPr>
      </p:pic>
    </p:spTree>
    <p:extLst>
      <p:ext uri="{BB962C8B-B14F-4D97-AF65-F5344CB8AC3E}">
        <p14:creationId xmlns:p14="http://schemas.microsoft.com/office/powerpoint/2010/main" val="221974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6055-4CB3-4797-ACF4-C6F0890DA653}"/>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341B0D8A-255C-40DB-AC9C-C43D295CDB66}"/>
              </a:ext>
            </a:extLst>
          </p:cNvPr>
          <p:cNvSpPr>
            <a:spLocks noGrp="1"/>
          </p:cNvSpPr>
          <p:nvPr>
            <p:ph type="body" idx="1"/>
          </p:nvPr>
        </p:nvSpPr>
        <p:spPr>
          <a:xfrm>
            <a:off x="87964" y="1682734"/>
            <a:ext cx="3666913" cy="2818047"/>
          </a:xfrm>
        </p:spPr>
        <p:txBody>
          <a:bodyPr/>
          <a:lstStyle/>
          <a:p>
            <a:r>
              <a:rPr lang="en-US" dirty="0">
                <a:latin typeface="Arial Nova Light" panose="020B0304020202020204" pitchFamily="34" charset="0"/>
              </a:rPr>
              <a:t>Standard deviation of the stock price over the past 13 weeks has a mean of around 1.6 and is skewed to the right.</a:t>
            </a:r>
          </a:p>
        </p:txBody>
      </p:sp>
      <p:pic>
        <p:nvPicPr>
          <p:cNvPr id="4" name="Picture 3">
            <a:extLst>
              <a:ext uri="{FF2B5EF4-FFF2-40B4-BE49-F238E27FC236}">
                <a16:creationId xmlns:a16="http://schemas.microsoft.com/office/drawing/2014/main" id="{4595A8CC-4D3F-4B6F-8552-D6137C492BC9}"/>
              </a:ext>
            </a:extLst>
          </p:cNvPr>
          <p:cNvPicPr>
            <a:picLocks noChangeAspect="1"/>
          </p:cNvPicPr>
          <p:nvPr/>
        </p:nvPicPr>
        <p:blipFill>
          <a:blip r:embed="rId2"/>
          <a:stretch>
            <a:fillRect/>
          </a:stretch>
        </p:blipFill>
        <p:spPr>
          <a:xfrm>
            <a:off x="3731047" y="1225684"/>
            <a:ext cx="5412953" cy="3439758"/>
          </a:xfrm>
          <a:prstGeom prst="rect">
            <a:avLst/>
          </a:prstGeom>
        </p:spPr>
      </p:pic>
    </p:spTree>
    <p:extLst>
      <p:ext uri="{BB962C8B-B14F-4D97-AF65-F5344CB8AC3E}">
        <p14:creationId xmlns:p14="http://schemas.microsoft.com/office/powerpoint/2010/main" val="291033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D45B-7DFB-4DFE-B674-525F7766D0D4}"/>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0DDB0A30-F4F4-4174-9043-9DD9CB010CEA}"/>
              </a:ext>
            </a:extLst>
          </p:cNvPr>
          <p:cNvSpPr>
            <a:spLocks noGrp="1"/>
          </p:cNvSpPr>
          <p:nvPr>
            <p:ph type="body" idx="1"/>
          </p:nvPr>
        </p:nvSpPr>
        <p:spPr>
          <a:xfrm>
            <a:off x="311700" y="1152475"/>
            <a:ext cx="3140337" cy="3416400"/>
          </a:xfrm>
        </p:spPr>
        <p:txBody>
          <a:bodyPr/>
          <a:lstStyle/>
          <a:p>
            <a:pPr algn="just"/>
            <a:r>
              <a:rPr lang="en-US" b="1" dirty="0">
                <a:latin typeface="Arial Nova Light" panose="020B0304020202020204" pitchFamily="34" charset="0"/>
              </a:rPr>
              <a:t>How are the different variables correlated with each other?</a:t>
            </a:r>
          </a:p>
        </p:txBody>
      </p:sp>
      <p:pic>
        <p:nvPicPr>
          <p:cNvPr id="4" name="Picture 3">
            <a:extLst>
              <a:ext uri="{FF2B5EF4-FFF2-40B4-BE49-F238E27FC236}">
                <a16:creationId xmlns:a16="http://schemas.microsoft.com/office/drawing/2014/main" id="{0F3FC8CF-5EF3-4389-9DEC-0681A6F12649}"/>
              </a:ext>
            </a:extLst>
          </p:cNvPr>
          <p:cNvPicPr>
            <a:picLocks noChangeAspect="1"/>
          </p:cNvPicPr>
          <p:nvPr/>
        </p:nvPicPr>
        <p:blipFill>
          <a:blip r:embed="rId2"/>
          <a:stretch>
            <a:fillRect/>
          </a:stretch>
        </p:blipFill>
        <p:spPr>
          <a:xfrm>
            <a:off x="3704607" y="794588"/>
            <a:ext cx="5393064" cy="4348912"/>
          </a:xfrm>
          <a:prstGeom prst="rect">
            <a:avLst/>
          </a:prstGeom>
        </p:spPr>
      </p:pic>
      <p:sp>
        <p:nvSpPr>
          <p:cNvPr id="7" name="TextBox 6">
            <a:extLst>
              <a:ext uri="{FF2B5EF4-FFF2-40B4-BE49-F238E27FC236}">
                <a16:creationId xmlns:a16="http://schemas.microsoft.com/office/drawing/2014/main" id="{AA809CE3-3E19-4D9B-900C-52B08BA784B8}"/>
              </a:ext>
            </a:extLst>
          </p:cNvPr>
          <p:cNvSpPr txBox="1"/>
          <p:nvPr/>
        </p:nvSpPr>
        <p:spPr>
          <a:xfrm>
            <a:off x="468201" y="1808533"/>
            <a:ext cx="3296404" cy="2123658"/>
          </a:xfrm>
          <a:prstGeom prst="rect">
            <a:avLst/>
          </a:prstGeom>
          <a:noFill/>
        </p:spPr>
        <p:txBody>
          <a:bodyPr wrap="square">
            <a:spAutoFit/>
          </a:bodyPr>
          <a:lstStyle/>
          <a:p>
            <a:r>
              <a:rPr lang="en-US" sz="1200" dirty="0">
                <a:latin typeface="Arial Nova Light" panose="020B0304020202020204" pitchFamily="34" charset="0"/>
              </a:rPr>
              <a:t>it seems that some variables have a correlation.</a:t>
            </a:r>
          </a:p>
          <a:p>
            <a:r>
              <a:rPr lang="en-US" sz="1200" dirty="0">
                <a:latin typeface="Arial Nova Light" panose="020B0304020202020204" pitchFamily="34" charset="0"/>
              </a:rPr>
              <a:t>for example, between </a:t>
            </a:r>
            <a:r>
              <a:rPr lang="en-US" sz="1200" dirty="0" err="1">
                <a:latin typeface="Arial Nova Light" panose="020B0304020202020204" pitchFamily="34" charset="0"/>
              </a:rPr>
              <a:t>Price_Change</a:t>
            </a:r>
            <a:r>
              <a:rPr lang="en-US" sz="1200" dirty="0">
                <a:latin typeface="Arial Nova Light" panose="020B0304020202020204" pitchFamily="34" charset="0"/>
              </a:rPr>
              <a:t> and Volatility, there is a significant negative correlation(-0.41)</a:t>
            </a:r>
          </a:p>
          <a:p>
            <a:r>
              <a:rPr lang="en-US" sz="1200" dirty="0">
                <a:latin typeface="Arial Nova Light" panose="020B0304020202020204" pitchFamily="34" charset="0"/>
              </a:rPr>
              <a:t>Also, </a:t>
            </a:r>
            <a:r>
              <a:rPr lang="en-US" sz="1200" dirty="0" err="1">
                <a:latin typeface="Arial Nova Light" panose="020B0304020202020204" pitchFamily="34" charset="0"/>
              </a:rPr>
              <a:t>Net_Income</a:t>
            </a:r>
            <a:r>
              <a:rPr lang="en-US" sz="1200" dirty="0">
                <a:latin typeface="Arial Nova Light" panose="020B0304020202020204" pitchFamily="34" charset="0"/>
              </a:rPr>
              <a:t> has a strong positive correlation with </a:t>
            </a:r>
            <a:r>
              <a:rPr lang="en-US" sz="1200" dirty="0" err="1">
                <a:latin typeface="Arial Nova Light" panose="020B0304020202020204" pitchFamily="34" charset="0"/>
              </a:rPr>
              <a:t>Estimated_Shares_Outstanding</a:t>
            </a:r>
            <a:r>
              <a:rPr lang="en-US" sz="1200" dirty="0">
                <a:latin typeface="Arial Nova Light" panose="020B0304020202020204" pitchFamily="34" charset="0"/>
              </a:rPr>
              <a:t> and </a:t>
            </a:r>
            <a:r>
              <a:rPr lang="en-US" sz="1200" dirty="0" err="1">
                <a:latin typeface="Arial Nova Light" panose="020B0304020202020204" pitchFamily="34" charset="0"/>
              </a:rPr>
              <a:t>Earnings_per_Share</a:t>
            </a:r>
            <a:r>
              <a:rPr lang="en-US" sz="1200" dirty="0">
                <a:latin typeface="Arial Nova Light" panose="020B0304020202020204" pitchFamily="34" charset="0"/>
              </a:rPr>
              <a:t>(0.59 &amp; 0.56)</a:t>
            </a:r>
          </a:p>
          <a:p>
            <a:r>
              <a:rPr lang="en-US" sz="1200" dirty="0" err="1">
                <a:latin typeface="Arial Nova Light" panose="020B0304020202020204" pitchFamily="34" charset="0"/>
              </a:rPr>
              <a:t>Earnings_per_Share</a:t>
            </a:r>
            <a:r>
              <a:rPr lang="en-US" sz="1200" dirty="0">
                <a:latin typeface="Arial Nova Light" panose="020B0304020202020204" pitchFamily="34" charset="0"/>
              </a:rPr>
              <a:t> has positive </a:t>
            </a:r>
            <a:r>
              <a:rPr lang="en-US" sz="1200" dirty="0" err="1">
                <a:latin typeface="Arial Nova Light" panose="020B0304020202020204" pitchFamily="34" charset="0"/>
              </a:rPr>
              <a:t>correlatin</a:t>
            </a:r>
            <a:r>
              <a:rPr lang="en-US" sz="1200" dirty="0">
                <a:latin typeface="Arial Nova Light" panose="020B0304020202020204" pitchFamily="34" charset="0"/>
              </a:rPr>
              <a:t> with </a:t>
            </a:r>
            <a:r>
              <a:rPr lang="en-US" sz="1200" dirty="0" err="1">
                <a:latin typeface="Arial Nova Light" panose="020B0304020202020204" pitchFamily="34" charset="0"/>
              </a:rPr>
              <a:t>Current_Price</a:t>
            </a:r>
            <a:r>
              <a:rPr lang="en-US" sz="1200" dirty="0">
                <a:latin typeface="Arial Nova Light" panose="020B0304020202020204" pitchFamily="34" charset="0"/>
              </a:rPr>
              <a:t> (0.48) and also has negative </a:t>
            </a:r>
            <a:r>
              <a:rPr lang="en-US" sz="1200" dirty="0" err="1">
                <a:latin typeface="Arial Nova Light" panose="020B0304020202020204" pitchFamily="34" charset="0"/>
              </a:rPr>
              <a:t>coorelation</a:t>
            </a:r>
            <a:r>
              <a:rPr lang="en-US" sz="1200" dirty="0">
                <a:latin typeface="Arial Nova Light" panose="020B0304020202020204" pitchFamily="34" charset="0"/>
              </a:rPr>
              <a:t> with REO and Volatility variables(-0.4 &amp; -0.38).</a:t>
            </a:r>
          </a:p>
        </p:txBody>
      </p:sp>
    </p:spTree>
    <p:extLst>
      <p:ext uri="{BB962C8B-B14F-4D97-AF65-F5344CB8AC3E}">
        <p14:creationId xmlns:p14="http://schemas.microsoft.com/office/powerpoint/2010/main" val="2738480363"/>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TotalTime>
  <Words>1334</Words>
  <Application>Microsoft Office PowerPoint</Application>
  <PresentationFormat>On-screen Show (16:9)</PresentationFormat>
  <Paragraphs>105</Paragraphs>
  <Slides>22</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 Nova Light</vt:lpstr>
      <vt:lpstr>Nunito ExtraBold</vt:lpstr>
      <vt:lpstr>Calibri</vt:lpstr>
      <vt:lpstr>Helvetica Neue</vt:lpstr>
      <vt:lpstr>Daytona</vt:lpstr>
      <vt:lpstr>Arial</vt:lpstr>
      <vt:lpstr>Nunito SemiBold</vt:lpstr>
      <vt:lpstr>-apple-system</vt:lpstr>
      <vt:lpstr>Nunito</vt:lpstr>
      <vt:lpstr>Wingdings</vt:lpstr>
      <vt:lpstr>Just Logo</vt:lpstr>
      <vt:lpstr>Business Presentation</vt:lpstr>
      <vt:lpstr>Contents</vt:lpstr>
      <vt:lpstr>Business Problem Overview and Solution Approach</vt:lpstr>
      <vt:lpstr>Data Overview</vt:lpstr>
      <vt:lpstr>EDA</vt:lpstr>
      <vt:lpstr>EDA</vt:lpstr>
      <vt:lpstr>EDA</vt:lpstr>
      <vt:lpstr>EDA</vt:lpstr>
      <vt:lpstr>EDA</vt:lpstr>
      <vt:lpstr>EDA</vt:lpstr>
      <vt:lpstr>EDA</vt:lpstr>
      <vt:lpstr>EDA</vt:lpstr>
      <vt:lpstr>EDA</vt:lpstr>
      <vt:lpstr>K-means Clustering  </vt:lpstr>
      <vt:lpstr>K-means Clustering</vt:lpstr>
      <vt:lpstr>K-means Clustering</vt:lpstr>
      <vt:lpstr>Hierarchical Clustering</vt:lpstr>
      <vt:lpstr>Hierarchical Clustering</vt:lpstr>
      <vt:lpstr>Hierarchical Clustering</vt:lpstr>
      <vt:lpstr>K-means vs Hierarchical Clustering</vt:lpstr>
      <vt:lpstr>Business Insights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cp:lastModifiedBy>Narges Shahmohamadi</cp:lastModifiedBy>
  <cp:revision>1</cp:revision>
  <dcterms:modified xsi:type="dcterms:W3CDTF">2021-11-29T20:19:28Z</dcterms:modified>
</cp:coreProperties>
</file>