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1" r:id="rId15"/>
    <p:sldId id="273" r:id="rId16"/>
    <p:sldId id="274" r:id="rId17"/>
    <p:sldId id="262" r:id="rId18"/>
    <p:sldId id="276" r:id="rId19"/>
    <p:sldId id="277" r:id="rId20"/>
    <p:sldId id="278" r:id="rId21"/>
    <p:sldId id="275" r:id="rId22"/>
    <p:sldId id="263" r:id="rId23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Daytona" panose="020B0604030500040204" pitchFamily="34" charset="0"/>
      <p:regular r:id="rId30"/>
      <p:bold r:id="rId31"/>
      <p:italic r:id="rId32"/>
      <p:boldItalic r:id="rId33"/>
    </p:embeddedFont>
    <p:embeddedFont>
      <p:font typeface="Nunito" pitchFamily="2" charset="0"/>
      <p:regular r:id="rId34"/>
      <p:bold r:id="rId35"/>
      <p:italic r:id="rId36"/>
      <p:boldItalic r:id="rId37"/>
    </p:embeddedFont>
    <p:embeddedFont>
      <p:font typeface="Nunito ExtraBold" pitchFamily="2" charset="0"/>
      <p:bold r:id="rId38"/>
      <p:boldItalic r:id="rId39"/>
    </p:embeddedFont>
    <p:embeddedFont>
      <p:font typeface="Nunito SemiBold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jCPtSR2+SO+DPeHXLL5JrxiTpR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01B06F-E623-4162-A1B0-63037E37A212}" v="66" dt="2023-06-13T16:39:45.223"/>
  </p1510:revLst>
</p1510:revInfo>
</file>

<file path=ppt/tableStyles.xml><?xml version="1.0" encoding="utf-8"?>
<a:tblStyleLst xmlns:a="http://schemas.openxmlformats.org/drawingml/2006/main" def="{A16E7454-6B13-40CE-91AE-A84AF2B8098F}">
  <a:tblStyle styleId="{A16E7454-6B13-40CE-91AE-A84AF2B8098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5B9BD5">
              <a:alpha val="20000"/>
            </a:srgb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5B9BD5">
              <a:alpha val="20000"/>
            </a:srgb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ges Shahmohamadi" userId="5feb95dd25bf0cc3" providerId="LiveId" clId="{EA01B06F-E623-4162-A1B0-63037E37A212}"/>
    <pc:docChg chg="undo redo custSel addSld delSld modSld">
      <pc:chgData name="Narges Shahmohamadi" userId="5feb95dd25bf0cc3" providerId="LiveId" clId="{EA01B06F-E623-4162-A1B0-63037E37A212}" dt="2023-06-13T16:40:26.793" v="2624" actId="14100"/>
      <pc:docMkLst>
        <pc:docMk/>
      </pc:docMkLst>
      <pc:sldChg chg="addSp modSp mod modClrScheme chgLayout">
        <pc:chgData name="Narges Shahmohamadi" userId="5feb95dd25bf0cc3" providerId="LiveId" clId="{EA01B06F-E623-4162-A1B0-63037E37A212}" dt="2023-06-13T16:32:15.066" v="2593" actId="2711"/>
        <pc:sldMkLst>
          <pc:docMk/>
          <pc:sldMk cId="0" sldId="257"/>
        </pc:sldMkLst>
        <pc:spChg chg="add mod">
          <ac:chgData name="Narges Shahmohamadi" userId="5feb95dd25bf0cc3" providerId="LiveId" clId="{EA01B06F-E623-4162-A1B0-63037E37A212}" dt="2023-06-13T16:32:15.066" v="2593" actId="2711"/>
          <ac:spMkLst>
            <pc:docMk/>
            <pc:sldMk cId="0" sldId="257"/>
            <ac:spMk id="4" creationId="{0F999D18-B122-4673-8B61-DDDA2851AA53}"/>
          </ac:spMkLst>
        </pc:spChg>
        <pc:spChg chg="mod ord">
          <ac:chgData name="Narges Shahmohamadi" userId="5feb95dd25bf0cc3" providerId="LiveId" clId="{EA01B06F-E623-4162-A1B0-63037E37A212}" dt="2021-08-16T23:36:10.193" v="1" actId="700"/>
          <ac:spMkLst>
            <pc:docMk/>
            <pc:sldMk cId="0" sldId="257"/>
            <ac:spMk id="62" creationId="{00000000-0000-0000-0000-000000000000}"/>
          </ac:spMkLst>
        </pc:spChg>
      </pc:sldChg>
      <pc:sldChg chg="modSp mod">
        <pc:chgData name="Narges Shahmohamadi" userId="5feb95dd25bf0cc3" providerId="LiveId" clId="{EA01B06F-E623-4162-A1B0-63037E37A212}" dt="2023-06-13T16:32:21.102" v="2594" actId="403"/>
        <pc:sldMkLst>
          <pc:docMk/>
          <pc:sldMk cId="0" sldId="258"/>
        </pc:sldMkLst>
        <pc:spChg chg="mod">
          <ac:chgData name="Narges Shahmohamadi" userId="5feb95dd25bf0cc3" providerId="LiveId" clId="{EA01B06F-E623-4162-A1B0-63037E37A212}" dt="2023-06-13T16:32:21.102" v="2594" actId="403"/>
          <ac:spMkLst>
            <pc:docMk/>
            <pc:sldMk cId="0" sldId="258"/>
            <ac:spMk id="68" creationId="{00000000-0000-0000-0000-000000000000}"/>
          </ac:spMkLst>
        </pc:spChg>
      </pc:sldChg>
      <pc:sldChg chg="addSp delSp modSp mod">
        <pc:chgData name="Narges Shahmohamadi" userId="5feb95dd25bf0cc3" providerId="LiveId" clId="{EA01B06F-E623-4162-A1B0-63037E37A212}" dt="2023-06-13T16:33:18.272" v="2602" actId="14100"/>
        <pc:sldMkLst>
          <pc:docMk/>
          <pc:sldMk cId="0" sldId="259"/>
        </pc:sldMkLst>
        <pc:spChg chg="add del">
          <ac:chgData name="Narges Shahmohamadi" userId="5feb95dd25bf0cc3" providerId="LiveId" clId="{EA01B06F-E623-4162-A1B0-63037E37A212}" dt="2021-08-16T23:50:57.935" v="224"/>
          <ac:spMkLst>
            <pc:docMk/>
            <pc:sldMk cId="0" sldId="259"/>
            <ac:spMk id="2" creationId="{FBB406C1-76F9-4D6C-A7BC-BD3415752042}"/>
          </ac:spMkLst>
        </pc:spChg>
        <pc:spChg chg="add del mod">
          <ac:chgData name="Narges Shahmohamadi" userId="5feb95dd25bf0cc3" providerId="LiveId" clId="{EA01B06F-E623-4162-A1B0-63037E37A212}" dt="2021-08-16T23:50:57.356" v="223"/>
          <ac:spMkLst>
            <pc:docMk/>
            <pc:sldMk cId="0" sldId="259"/>
            <ac:spMk id="3" creationId="{4FA300E8-7A23-4D80-94E7-1CA07C9F155D}"/>
          </ac:spMkLst>
        </pc:spChg>
        <pc:spChg chg="add del mod">
          <ac:chgData name="Narges Shahmohamadi" userId="5feb95dd25bf0cc3" providerId="LiveId" clId="{EA01B06F-E623-4162-A1B0-63037E37A212}" dt="2021-08-16T23:51:27.371" v="251" actId="21"/>
          <ac:spMkLst>
            <pc:docMk/>
            <pc:sldMk cId="0" sldId="259"/>
            <ac:spMk id="4" creationId="{2E15DBEE-F5E6-4BE3-BE54-D42C6C600D90}"/>
          </ac:spMkLst>
        </pc:spChg>
        <pc:spChg chg="add del">
          <ac:chgData name="Narges Shahmohamadi" userId="5feb95dd25bf0cc3" providerId="LiveId" clId="{EA01B06F-E623-4162-A1B0-63037E37A212}" dt="2021-08-17T00:08:49.187" v="463"/>
          <ac:spMkLst>
            <pc:docMk/>
            <pc:sldMk cId="0" sldId="259"/>
            <ac:spMk id="7" creationId="{8D078F0C-8B31-4D46-85E3-863A3244E0F2}"/>
          </ac:spMkLst>
        </pc:spChg>
        <pc:spChg chg="add del">
          <ac:chgData name="Narges Shahmohamadi" userId="5feb95dd25bf0cc3" providerId="LiveId" clId="{EA01B06F-E623-4162-A1B0-63037E37A212}" dt="2021-08-17T00:08:51.419" v="465"/>
          <ac:spMkLst>
            <pc:docMk/>
            <pc:sldMk cId="0" sldId="259"/>
            <ac:spMk id="8" creationId="{349C9421-DF83-4E3A-99AB-973ABF61C436}"/>
          </ac:spMkLst>
        </pc:spChg>
        <pc:spChg chg="add mod">
          <ac:chgData name="Narges Shahmohamadi" userId="5feb95dd25bf0cc3" providerId="LiveId" clId="{EA01B06F-E623-4162-A1B0-63037E37A212}" dt="2023-06-13T16:32:55.256" v="2595" actId="20577"/>
          <ac:spMkLst>
            <pc:docMk/>
            <pc:sldMk cId="0" sldId="259"/>
            <ac:spMk id="9" creationId="{40AC4EBD-AAFC-4237-A2D5-C613A9832A82}"/>
          </ac:spMkLst>
        </pc:spChg>
        <pc:spChg chg="mod">
          <ac:chgData name="Narges Shahmohamadi" userId="5feb95dd25bf0cc3" providerId="LiveId" clId="{EA01B06F-E623-4162-A1B0-63037E37A212}" dt="2021-08-17T00:15:20.264" v="516" actId="1076"/>
          <ac:spMkLst>
            <pc:docMk/>
            <pc:sldMk cId="0" sldId="259"/>
            <ac:spMk id="73" creationId="{00000000-0000-0000-0000-000000000000}"/>
          </ac:spMkLst>
        </pc:spChg>
        <pc:spChg chg="mod">
          <ac:chgData name="Narges Shahmohamadi" userId="5feb95dd25bf0cc3" providerId="LiveId" clId="{EA01B06F-E623-4162-A1B0-63037E37A212}" dt="2023-06-13T16:33:13.392" v="2600" actId="1076"/>
          <ac:spMkLst>
            <pc:docMk/>
            <pc:sldMk cId="0" sldId="259"/>
            <ac:spMk id="74" creationId="{00000000-0000-0000-0000-000000000000}"/>
          </ac:spMkLst>
        </pc:spChg>
        <pc:picChg chg="add del mod">
          <ac:chgData name="Narges Shahmohamadi" userId="5feb95dd25bf0cc3" providerId="LiveId" clId="{EA01B06F-E623-4162-A1B0-63037E37A212}" dt="2021-08-17T00:16:09.734" v="517" actId="21"/>
          <ac:picMkLst>
            <pc:docMk/>
            <pc:sldMk cId="0" sldId="259"/>
            <ac:picMk id="6" creationId="{70233F51-AB45-4DEE-B859-E9502B7A4120}"/>
          </ac:picMkLst>
        </pc:picChg>
        <pc:picChg chg="add mod">
          <ac:chgData name="Narges Shahmohamadi" userId="5feb95dd25bf0cc3" providerId="LiveId" clId="{EA01B06F-E623-4162-A1B0-63037E37A212}" dt="2023-06-13T16:33:18.272" v="2602" actId="14100"/>
          <ac:picMkLst>
            <pc:docMk/>
            <pc:sldMk cId="0" sldId="259"/>
            <ac:picMk id="11" creationId="{0F792575-CCC4-437F-B11D-2FC24B565232}"/>
          </ac:picMkLst>
        </pc:picChg>
      </pc:sldChg>
      <pc:sldChg chg="addSp delSp modSp mod">
        <pc:chgData name="Narges Shahmohamadi" userId="5feb95dd25bf0cc3" providerId="LiveId" clId="{EA01B06F-E623-4162-A1B0-63037E37A212}" dt="2023-06-13T16:40:26.793" v="2624" actId="14100"/>
        <pc:sldMkLst>
          <pc:docMk/>
          <pc:sldMk cId="0" sldId="260"/>
        </pc:sldMkLst>
        <pc:spChg chg="add del mod">
          <ac:chgData name="Narges Shahmohamadi" userId="5feb95dd25bf0cc3" providerId="LiveId" clId="{EA01B06F-E623-4162-A1B0-63037E37A212}" dt="2023-06-13T16:39:56.273" v="2618" actId="33524"/>
          <ac:spMkLst>
            <pc:docMk/>
            <pc:sldMk cId="0" sldId="260"/>
            <ac:spMk id="5" creationId="{76B0D293-BE79-4BA8-9A24-ED4142EFB09F}"/>
          </ac:spMkLst>
        </pc:spChg>
        <pc:spChg chg="mod">
          <ac:chgData name="Narges Shahmohamadi" userId="5feb95dd25bf0cc3" providerId="LiveId" clId="{EA01B06F-E623-4162-A1B0-63037E37A212}" dt="2021-08-17T00:21:54.717" v="541" actId="1076"/>
          <ac:spMkLst>
            <pc:docMk/>
            <pc:sldMk cId="0" sldId="260"/>
            <ac:spMk id="79" creationId="{00000000-0000-0000-0000-000000000000}"/>
          </ac:spMkLst>
        </pc:spChg>
        <pc:spChg chg="del mod">
          <ac:chgData name="Narges Shahmohamadi" userId="5feb95dd25bf0cc3" providerId="LiveId" clId="{EA01B06F-E623-4162-A1B0-63037E37A212}" dt="2021-08-17T00:23:02.885" v="555" actId="21"/>
          <ac:spMkLst>
            <pc:docMk/>
            <pc:sldMk cId="0" sldId="260"/>
            <ac:spMk id="80" creationId="{00000000-0000-0000-0000-000000000000}"/>
          </ac:spMkLst>
        </pc:spChg>
        <pc:picChg chg="add mod">
          <ac:chgData name="Narges Shahmohamadi" userId="5feb95dd25bf0cc3" providerId="LiveId" clId="{EA01B06F-E623-4162-A1B0-63037E37A212}" dt="2023-06-13T16:40:26.793" v="2624" actId="14100"/>
          <ac:picMkLst>
            <pc:docMk/>
            <pc:sldMk cId="0" sldId="260"/>
            <ac:picMk id="2" creationId="{7E303305-5047-508B-A58E-6B07AA497426}"/>
          </ac:picMkLst>
        </pc:picChg>
        <pc:picChg chg="add mod">
          <ac:chgData name="Narges Shahmohamadi" userId="5feb95dd25bf0cc3" providerId="LiveId" clId="{EA01B06F-E623-4162-A1B0-63037E37A212}" dt="2023-06-13T16:40:19.376" v="2623" actId="1076"/>
          <ac:picMkLst>
            <pc:docMk/>
            <pc:sldMk cId="0" sldId="260"/>
            <ac:picMk id="3" creationId="{985F582B-1265-4A0E-BF1C-2FEA1B86D227}"/>
          </ac:picMkLst>
        </pc:picChg>
      </pc:sldChg>
      <pc:sldChg chg="addSp delSp modSp mod">
        <pc:chgData name="Narges Shahmohamadi" userId="5feb95dd25bf0cc3" providerId="LiveId" clId="{EA01B06F-E623-4162-A1B0-63037E37A212}" dt="2021-08-18T16:40:26.159" v="1799" actId="33524"/>
        <pc:sldMkLst>
          <pc:docMk/>
          <pc:sldMk cId="0" sldId="261"/>
        </pc:sldMkLst>
        <pc:spChg chg="add del">
          <ac:chgData name="Narges Shahmohamadi" userId="5feb95dd25bf0cc3" providerId="LiveId" clId="{EA01B06F-E623-4162-A1B0-63037E37A212}" dt="2021-08-18T14:11:47.277" v="1637"/>
          <ac:spMkLst>
            <pc:docMk/>
            <pc:sldMk cId="0" sldId="261"/>
            <ac:spMk id="2" creationId="{015369BE-D426-4066-927F-68CD8E6F60B6}"/>
          </ac:spMkLst>
        </pc:spChg>
        <pc:spChg chg="mod">
          <ac:chgData name="Narges Shahmohamadi" userId="5feb95dd25bf0cc3" providerId="LiveId" clId="{EA01B06F-E623-4162-A1B0-63037E37A212}" dt="2021-08-18T16:40:26.159" v="1799" actId="33524"/>
          <ac:spMkLst>
            <pc:docMk/>
            <pc:sldMk cId="0" sldId="261"/>
            <ac:spMk id="86" creationId="{00000000-0000-0000-0000-000000000000}"/>
          </ac:spMkLst>
        </pc:spChg>
      </pc:sldChg>
      <pc:sldChg chg="addSp modSp mod modNotes">
        <pc:chgData name="Narges Shahmohamadi" userId="5feb95dd25bf0cc3" providerId="LiveId" clId="{EA01B06F-E623-4162-A1B0-63037E37A212}" dt="2023-06-12T20:51:33.910" v="2548" actId="14100"/>
        <pc:sldMkLst>
          <pc:docMk/>
          <pc:sldMk cId="0" sldId="262"/>
        </pc:sldMkLst>
        <pc:spChg chg="mod">
          <ac:chgData name="Narges Shahmohamadi" userId="5feb95dd25bf0cc3" providerId="LiveId" clId="{EA01B06F-E623-4162-A1B0-63037E37A212}" dt="2023-06-12T20:26:13.598" v="2115"/>
          <ac:spMkLst>
            <pc:docMk/>
            <pc:sldMk cId="0" sldId="262"/>
            <ac:spMk id="91" creationId="{00000000-0000-0000-0000-000000000000}"/>
          </ac:spMkLst>
        </pc:spChg>
        <pc:spChg chg="mod">
          <ac:chgData name="Narges Shahmohamadi" userId="5feb95dd25bf0cc3" providerId="LiveId" clId="{EA01B06F-E623-4162-A1B0-63037E37A212}" dt="2023-06-12T20:51:33.910" v="2548" actId="14100"/>
          <ac:spMkLst>
            <pc:docMk/>
            <pc:sldMk cId="0" sldId="262"/>
            <ac:spMk id="92" creationId="{00000000-0000-0000-0000-000000000000}"/>
          </ac:spMkLst>
        </pc:spChg>
        <pc:picChg chg="add mod">
          <ac:chgData name="Narges Shahmohamadi" userId="5feb95dd25bf0cc3" providerId="LiveId" clId="{EA01B06F-E623-4162-A1B0-63037E37A212}" dt="2023-06-12T20:28:03.505" v="2140" actId="1076"/>
          <ac:picMkLst>
            <pc:docMk/>
            <pc:sldMk cId="0" sldId="262"/>
            <ac:picMk id="3" creationId="{33EBB1F7-E9E1-413B-2F0F-5A5A69A69A7B}"/>
          </ac:picMkLst>
        </pc:picChg>
        <pc:picChg chg="add mod">
          <ac:chgData name="Narges Shahmohamadi" userId="5feb95dd25bf0cc3" providerId="LiveId" clId="{EA01B06F-E623-4162-A1B0-63037E37A212}" dt="2023-06-12T20:28:19.709" v="2146" actId="1076"/>
          <ac:picMkLst>
            <pc:docMk/>
            <pc:sldMk cId="0" sldId="262"/>
            <ac:picMk id="5" creationId="{FE13DBF5-9DAF-C377-E5CE-E13D2DE492F4}"/>
          </ac:picMkLst>
        </pc:picChg>
      </pc:sldChg>
      <pc:sldChg chg="addSp delSp modSp new del mod">
        <pc:chgData name="Narges Shahmohamadi" userId="5feb95dd25bf0cc3" providerId="LiveId" clId="{EA01B06F-E623-4162-A1B0-63037E37A212}" dt="2023-06-13T16:40:06.211" v="2620" actId="2696"/>
        <pc:sldMkLst>
          <pc:docMk/>
          <pc:sldMk cId="2531763831" sldId="264"/>
        </pc:sldMkLst>
        <pc:spChg chg="mod">
          <ac:chgData name="Narges Shahmohamadi" userId="5feb95dd25bf0cc3" providerId="LiveId" clId="{EA01B06F-E623-4162-A1B0-63037E37A212}" dt="2021-08-17T00:27:17.335" v="756" actId="20577"/>
          <ac:spMkLst>
            <pc:docMk/>
            <pc:sldMk cId="2531763831" sldId="264"/>
            <ac:spMk id="2" creationId="{D1DAE2FD-164B-4CBF-AFEB-370349164666}"/>
          </ac:spMkLst>
        </pc:spChg>
        <pc:spChg chg="mod">
          <ac:chgData name="Narges Shahmohamadi" userId="5feb95dd25bf0cc3" providerId="LiveId" clId="{EA01B06F-E623-4162-A1B0-63037E37A212}" dt="2023-06-13T16:39:15.620" v="2604" actId="1076"/>
          <ac:spMkLst>
            <pc:docMk/>
            <pc:sldMk cId="2531763831" sldId="264"/>
            <ac:spMk id="3" creationId="{EA5EBD7F-4883-41C5-8FD6-F9ECD1AECC19}"/>
          </ac:spMkLst>
        </pc:spChg>
        <pc:spChg chg="del">
          <ac:chgData name="Narges Shahmohamadi" userId="5feb95dd25bf0cc3" providerId="LiveId" clId="{EA01B06F-E623-4162-A1B0-63037E37A212}" dt="2021-08-17T00:27:28.313" v="757" actId="21"/>
          <ac:spMkLst>
            <pc:docMk/>
            <pc:sldMk cId="2531763831" sldId="264"/>
            <ac:spMk id="4" creationId="{FBA8991D-9CD4-4E09-AB8D-1F3493EE43D9}"/>
          </ac:spMkLst>
        </pc:spChg>
        <pc:picChg chg="add del mod">
          <ac:chgData name="Narges Shahmohamadi" userId="5feb95dd25bf0cc3" providerId="LiveId" clId="{EA01B06F-E623-4162-A1B0-63037E37A212}" dt="2023-06-13T16:39:42.571" v="2611" actId="21"/>
          <ac:picMkLst>
            <pc:docMk/>
            <pc:sldMk cId="2531763831" sldId="264"/>
            <ac:picMk id="6" creationId="{137C3D3C-C17C-49F4-9C68-4B99270D0826}"/>
          </ac:picMkLst>
        </pc:picChg>
      </pc:sldChg>
      <pc:sldChg chg="addSp delSp modSp new mod">
        <pc:chgData name="Narges Shahmohamadi" userId="5feb95dd25bf0cc3" providerId="LiveId" clId="{EA01B06F-E623-4162-A1B0-63037E37A212}" dt="2021-08-18T20:49:21.164" v="2034" actId="20577"/>
        <pc:sldMkLst>
          <pc:docMk/>
          <pc:sldMk cId="2219742238" sldId="265"/>
        </pc:sldMkLst>
        <pc:spChg chg="mod">
          <ac:chgData name="Narges Shahmohamadi" userId="5feb95dd25bf0cc3" providerId="LiveId" clId="{EA01B06F-E623-4162-A1B0-63037E37A212}" dt="2021-08-17T00:31:43.877" v="965" actId="20577"/>
          <ac:spMkLst>
            <pc:docMk/>
            <pc:sldMk cId="2219742238" sldId="265"/>
            <ac:spMk id="2" creationId="{2E8FF87E-8ABF-4313-BB59-C09D4BA52FF9}"/>
          </ac:spMkLst>
        </pc:spChg>
        <pc:spChg chg="mod">
          <ac:chgData name="Narges Shahmohamadi" userId="5feb95dd25bf0cc3" providerId="LiveId" clId="{EA01B06F-E623-4162-A1B0-63037E37A212}" dt="2021-08-18T20:49:21.164" v="2034" actId="20577"/>
          <ac:spMkLst>
            <pc:docMk/>
            <pc:sldMk cId="2219742238" sldId="265"/>
            <ac:spMk id="3" creationId="{B61E4B02-0F45-42A0-A0D0-7E73BFD86F13}"/>
          </ac:spMkLst>
        </pc:spChg>
        <pc:spChg chg="del">
          <ac:chgData name="Narges Shahmohamadi" userId="5feb95dd25bf0cc3" providerId="LiveId" clId="{EA01B06F-E623-4162-A1B0-63037E37A212}" dt="2021-08-17T00:32:42.779" v="1048" actId="21"/>
          <ac:spMkLst>
            <pc:docMk/>
            <pc:sldMk cId="2219742238" sldId="265"/>
            <ac:spMk id="4" creationId="{81C38F2C-06F9-4112-BE67-1E32F311CCF2}"/>
          </ac:spMkLst>
        </pc:spChg>
        <pc:picChg chg="add mod">
          <ac:chgData name="Narges Shahmohamadi" userId="5feb95dd25bf0cc3" providerId="LiveId" clId="{EA01B06F-E623-4162-A1B0-63037E37A212}" dt="2021-08-17T00:34:39.827" v="1059" actId="1076"/>
          <ac:picMkLst>
            <pc:docMk/>
            <pc:sldMk cId="2219742238" sldId="265"/>
            <ac:picMk id="6" creationId="{FFDF997E-2C70-453A-875C-D16E1DF83CE9}"/>
          </ac:picMkLst>
        </pc:picChg>
      </pc:sldChg>
      <pc:sldChg chg="addSp delSp modSp new mod">
        <pc:chgData name="Narges Shahmohamadi" userId="5feb95dd25bf0cc3" providerId="LiveId" clId="{EA01B06F-E623-4162-A1B0-63037E37A212}" dt="2023-06-12T20:00:00.773" v="2089"/>
        <pc:sldMkLst>
          <pc:docMk/>
          <pc:sldMk cId="2910335185" sldId="266"/>
        </pc:sldMkLst>
        <pc:spChg chg="mod">
          <ac:chgData name="Narges Shahmohamadi" userId="5feb95dd25bf0cc3" providerId="LiveId" clId="{EA01B06F-E623-4162-A1B0-63037E37A212}" dt="2021-08-17T00:36:39.976" v="1153" actId="20577"/>
          <ac:spMkLst>
            <pc:docMk/>
            <pc:sldMk cId="2910335185" sldId="266"/>
            <ac:spMk id="2" creationId="{D2B06055-4CB3-4797-ACF4-C6F0890DA653}"/>
          </ac:spMkLst>
        </pc:spChg>
        <pc:spChg chg="mod">
          <ac:chgData name="Narges Shahmohamadi" userId="5feb95dd25bf0cc3" providerId="LiveId" clId="{EA01B06F-E623-4162-A1B0-63037E37A212}" dt="2023-06-12T20:00:00.773" v="2089"/>
          <ac:spMkLst>
            <pc:docMk/>
            <pc:sldMk cId="2910335185" sldId="266"/>
            <ac:spMk id="3" creationId="{341B0D8A-255C-40DB-AC9C-C43D295CDB66}"/>
          </ac:spMkLst>
        </pc:spChg>
        <pc:spChg chg="del">
          <ac:chgData name="Narges Shahmohamadi" userId="5feb95dd25bf0cc3" providerId="LiveId" clId="{EA01B06F-E623-4162-A1B0-63037E37A212}" dt="2021-08-17T00:42:08.353" v="1158" actId="21"/>
          <ac:spMkLst>
            <pc:docMk/>
            <pc:sldMk cId="2910335185" sldId="266"/>
            <ac:spMk id="4" creationId="{0961E7A8-C866-436F-9E5B-1320353573E6}"/>
          </ac:spMkLst>
        </pc:spChg>
        <pc:picChg chg="add mod">
          <ac:chgData name="Narges Shahmohamadi" userId="5feb95dd25bf0cc3" providerId="LiveId" clId="{EA01B06F-E623-4162-A1B0-63037E37A212}" dt="2021-08-17T00:42:15.136" v="1160" actId="1076"/>
          <ac:picMkLst>
            <pc:docMk/>
            <pc:sldMk cId="2910335185" sldId="266"/>
            <ac:picMk id="6" creationId="{47AFE90C-A51E-4200-A3F3-C6FADA00FF1E}"/>
          </ac:picMkLst>
        </pc:picChg>
      </pc:sldChg>
      <pc:sldChg chg="addSp delSp modSp new mod">
        <pc:chgData name="Narges Shahmohamadi" userId="5feb95dd25bf0cc3" providerId="LiveId" clId="{EA01B06F-E623-4162-A1B0-63037E37A212}" dt="2021-08-17T00:57:49.863" v="1384"/>
        <pc:sldMkLst>
          <pc:docMk/>
          <pc:sldMk cId="2738480363" sldId="267"/>
        </pc:sldMkLst>
        <pc:spChg chg="mod">
          <ac:chgData name="Narges Shahmohamadi" userId="5feb95dd25bf0cc3" providerId="LiveId" clId="{EA01B06F-E623-4162-A1B0-63037E37A212}" dt="2021-08-17T00:52:03.278" v="1335" actId="20577"/>
          <ac:spMkLst>
            <pc:docMk/>
            <pc:sldMk cId="2738480363" sldId="267"/>
            <ac:spMk id="2" creationId="{1903D45B-7DFB-4DFE-B674-525F7766D0D4}"/>
          </ac:spMkLst>
        </pc:spChg>
        <pc:spChg chg="mod">
          <ac:chgData name="Narges Shahmohamadi" userId="5feb95dd25bf0cc3" providerId="LiveId" clId="{EA01B06F-E623-4162-A1B0-63037E37A212}" dt="2021-08-17T00:57:49.863" v="1384"/>
          <ac:spMkLst>
            <pc:docMk/>
            <pc:sldMk cId="2738480363" sldId="267"/>
            <ac:spMk id="3" creationId="{0DDB0A30-F4F4-4174-9043-9DD9CB010CEA}"/>
          </ac:spMkLst>
        </pc:spChg>
        <pc:spChg chg="del">
          <ac:chgData name="Narges Shahmohamadi" userId="5feb95dd25bf0cc3" providerId="LiveId" clId="{EA01B06F-E623-4162-A1B0-63037E37A212}" dt="2021-08-17T00:52:23.500" v="1341" actId="21"/>
          <ac:spMkLst>
            <pc:docMk/>
            <pc:sldMk cId="2738480363" sldId="267"/>
            <ac:spMk id="4" creationId="{3879663C-8464-4E7E-8174-D98560FE260F}"/>
          </ac:spMkLst>
        </pc:spChg>
        <pc:picChg chg="add mod">
          <ac:chgData name="Narges Shahmohamadi" userId="5feb95dd25bf0cc3" providerId="LiveId" clId="{EA01B06F-E623-4162-A1B0-63037E37A212}" dt="2021-08-17T00:52:32.014" v="1344" actId="1076"/>
          <ac:picMkLst>
            <pc:docMk/>
            <pc:sldMk cId="2738480363" sldId="267"/>
            <ac:picMk id="6" creationId="{F4593B0B-30A9-484B-ACB7-3E140F6BAD5E}"/>
          </ac:picMkLst>
        </pc:picChg>
      </pc:sldChg>
      <pc:sldChg chg="addSp delSp modSp new mod">
        <pc:chgData name="Narges Shahmohamadi" userId="5feb95dd25bf0cc3" providerId="LiveId" clId="{EA01B06F-E623-4162-A1B0-63037E37A212}" dt="2021-08-18T13:46:32.084" v="1430" actId="1076"/>
        <pc:sldMkLst>
          <pc:docMk/>
          <pc:sldMk cId="200926033" sldId="268"/>
        </pc:sldMkLst>
        <pc:spChg chg="mod">
          <ac:chgData name="Narges Shahmohamadi" userId="5feb95dd25bf0cc3" providerId="LiveId" clId="{EA01B06F-E623-4162-A1B0-63037E37A212}" dt="2021-08-18T13:39:20.931" v="1388" actId="20577"/>
          <ac:spMkLst>
            <pc:docMk/>
            <pc:sldMk cId="200926033" sldId="268"/>
            <ac:spMk id="2" creationId="{CAF62BEB-E70D-4BE6-9F2D-1EA38EA9937B}"/>
          </ac:spMkLst>
        </pc:spChg>
        <pc:spChg chg="mod">
          <ac:chgData name="Narges Shahmohamadi" userId="5feb95dd25bf0cc3" providerId="LiveId" clId="{EA01B06F-E623-4162-A1B0-63037E37A212}" dt="2021-08-18T13:46:16.750" v="1427" actId="1076"/>
          <ac:spMkLst>
            <pc:docMk/>
            <pc:sldMk cId="200926033" sldId="268"/>
            <ac:spMk id="3" creationId="{3EDAD1D7-F0B9-49FD-B333-284266A91C3D}"/>
          </ac:spMkLst>
        </pc:spChg>
        <pc:spChg chg="del">
          <ac:chgData name="Narges Shahmohamadi" userId="5feb95dd25bf0cc3" providerId="LiveId" clId="{EA01B06F-E623-4162-A1B0-63037E37A212}" dt="2021-08-18T13:39:52.348" v="1392" actId="21"/>
          <ac:spMkLst>
            <pc:docMk/>
            <pc:sldMk cId="200926033" sldId="268"/>
            <ac:spMk id="4" creationId="{815021F1-56E5-41ED-848D-FAB93BE4F2D1}"/>
          </ac:spMkLst>
        </pc:spChg>
        <pc:spChg chg="add mod">
          <ac:chgData name="Narges Shahmohamadi" userId="5feb95dd25bf0cc3" providerId="LiveId" clId="{EA01B06F-E623-4162-A1B0-63037E37A212}" dt="2021-08-18T13:46:32.084" v="1430" actId="1076"/>
          <ac:spMkLst>
            <pc:docMk/>
            <pc:sldMk cId="200926033" sldId="268"/>
            <ac:spMk id="13" creationId="{4480A0CE-CAC2-48F1-AD64-7AF576DA767D}"/>
          </ac:spMkLst>
        </pc:spChg>
        <pc:picChg chg="add mod">
          <ac:chgData name="Narges Shahmohamadi" userId="5feb95dd25bf0cc3" providerId="LiveId" clId="{EA01B06F-E623-4162-A1B0-63037E37A212}" dt="2021-08-18T13:46:22.990" v="1429" actId="1076"/>
          <ac:picMkLst>
            <pc:docMk/>
            <pc:sldMk cId="200926033" sldId="268"/>
            <ac:picMk id="6" creationId="{54798088-60F9-4CCD-8271-6BF1F1D6CFC6}"/>
          </ac:picMkLst>
        </pc:picChg>
        <pc:picChg chg="add mod">
          <ac:chgData name="Narges Shahmohamadi" userId="5feb95dd25bf0cc3" providerId="LiveId" clId="{EA01B06F-E623-4162-A1B0-63037E37A212}" dt="2021-08-18T13:43:19.550" v="1416" actId="1076"/>
          <ac:picMkLst>
            <pc:docMk/>
            <pc:sldMk cId="200926033" sldId="268"/>
            <ac:picMk id="8" creationId="{BD0079D2-A3FE-4FCB-BA3E-3F462063ACEB}"/>
          </ac:picMkLst>
        </pc:picChg>
        <pc:cxnChg chg="add del mod">
          <ac:chgData name="Narges Shahmohamadi" userId="5feb95dd25bf0cc3" providerId="LiveId" clId="{EA01B06F-E623-4162-A1B0-63037E37A212}" dt="2021-08-18T13:45:46.675" v="1422" actId="11529"/>
          <ac:cxnSpMkLst>
            <pc:docMk/>
            <pc:sldMk cId="200926033" sldId="268"/>
            <ac:cxnSpMk id="10" creationId="{B696B0BD-B6EC-4E22-B6EF-51BA628512A4}"/>
          </ac:cxnSpMkLst>
        </pc:cxnChg>
      </pc:sldChg>
      <pc:sldChg chg="addSp delSp modSp new mod">
        <pc:chgData name="Narges Shahmohamadi" userId="5feb95dd25bf0cc3" providerId="LiveId" clId="{EA01B06F-E623-4162-A1B0-63037E37A212}" dt="2021-08-18T13:51:06.950" v="1457" actId="20577"/>
        <pc:sldMkLst>
          <pc:docMk/>
          <pc:sldMk cId="244112345" sldId="269"/>
        </pc:sldMkLst>
        <pc:spChg chg="mod">
          <ac:chgData name="Narges Shahmohamadi" userId="5feb95dd25bf0cc3" providerId="LiveId" clId="{EA01B06F-E623-4162-A1B0-63037E37A212}" dt="2021-08-18T13:46:56.868" v="1434" actId="20577"/>
          <ac:spMkLst>
            <pc:docMk/>
            <pc:sldMk cId="244112345" sldId="269"/>
            <ac:spMk id="2" creationId="{9AB80EED-FDAE-48A9-B336-DA1298D2CE0A}"/>
          </ac:spMkLst>
        </pc:spChg>
        <pc:spChg chg="mod">
          <ac:chgData name="Narges Shahmohamadi" userId="5feb95dd25bf0cc3" providerId="LiveId" clId="{EA01B06F-E623-4162-A1B0-63037E37A212}" dt="2021-08-18T13:51:06.950" v="1457" actId="20577"/>
          <ac:spMkLst>
            <pc:docMk/>
            <pc:sldMk cId="244112345" sldId="269"/>
            <ac:spMk id="3" creationId="{3711E1A1-22F9-406D-80BD-18D9432A3343}"/>
          </ac:spMkLst>
        </pc:spChg>
        <pc:spChg chg="del">
          <ac:chgData name="Narges Shahmohamadi" userId="5feb95dd25bf0cc3" providerId="LiveId" clId="{EA01B06F-E623-4162-A1B0-63037E37A212}" dt="2021-08-18T13:47:19.698" v="1439" actId="21"/>
          <ac:spMkLst>
            <pc:docMk/>
            <pc:sldMk cId="244112345" sldId="269"/>
            <ac:spMk id="4" creationId="{2C342D0F-F71F-481B-AA81-949FEDA60140}"/>
          </ac:spMkLst>
        </pc:spChg>
        <pc:picChg chg="add mod">
          <ac:chgData name="Narges Shahmohamadi" userId="5feb95dd25bf0cc3" providerId="LiveId" clId="{EA01B06F-E623-4162-A1B0-63037E37A212}" dt="2021-08-18T13:48:22.669" v="1442" actId="14100"/>
          <ac:picMkLst>
            <pc:docMk/>
            <pc:sldMk cId="244112345" sldId="269"/>
            <ac:picMk id="6" creationId="{C71160D7-9C86-4D12-8FAF-BCFE3887D848}"/>
          </ac:picMkLst>
        </pc:picChg>
      </pc:sldChg>
      <pc:sldChg chg="addSp delSp modSp new mod">
        <pc:chgData name="Narges Shahmohamadi" userId="5feb95dd25bf0cc3" providerId="LiveId" clId="{EA01B06F-E623-4162-A1B0-63037E37A212}" dt="2021-08-18T13:54:28.811" v="1495" actId="1076"/>
        <pc:sldMkLst>
          <pc:docMk/>
          <pc:sldMk cId="322917080" sldId="270"/>
        </pc:sldMkLst>
        <pc:spChg chg="mod">
          <ac:chgData name="Narges Shahmohamadi" userId="5feb95dd25bf0cc3" providerId="LiveId" clId="{EA01B06F-E623-4162-A1B0-63037E37A212}" dt="2021-08-18T13:51:14.829" v="1461" actId="20577"/>
          <ac:spMkLst>
            <pc:docMk/>
            <pc:sldMk cId="322917080" sldId="270"/>
            <ac:spMk id="2" creationId="{7393EE7E-B178-4640-A7FA-7D77249FA776}"/>
          </ac:spMkLst>
        </pc:spChg>
        <pc:spChg chg="mod">
          <ac:chgData name="Narges Shahmohamadi" userId="5feb95dd25bf0cc3" providerId="LiveId" clId="{EA01B06F-E623-4162-A1B0-63037E37A212}" dt="2021-08-18T13:54:28.811" v="1495" actId="1076"/>
          <ac:spMkLst>
            <pc:docMk/>
            <pc:sldMk cId="322917080" sldId="270"/>
            <ac:spMk id="3" creationId="{6DD1542C-28C3-4F8B-93FA-5B0CF2D4F349}"/>
          </ac:spMkLst>
        </pc:spChg>
        <pc:spChg chg="mod">
          <ac:chgData name="Narges Shahmohamadi" userId="5feb95dd25bf0cc3" providerId="LiveId" clId="{EA01B06F-E623-4162-A1B0-63037E37A212}" dt="2021-08-18T13:54:20.305" v="1493" actId="1076"/>
          <ac:spMkLst>
            <pc:docMk/>
            <pc:sldMk cId="322917080" sldId="270"/>
            <ac:spMk id="4" creationId="{30D5E9F6-EA5C-4716-B731-C773137188B7}"/>
          </ac:spMkLst>
        </pc:spChg>
        <pc:spChg chg="add del">
          <ac:chgData name="Narges Shahmohamadi" userId="5feb95dd25bf0cc3" providerId="LiveId" clId="{EA01B06F-E623-4162-A1B0-63037E37A212}" dt="2021-08-18T13:52:36.450" v="1465"/>
          <ac:spMkLst>
            <pc:docMk/>
            <pc:sldMk cId="322917080" sldId="270"/>
            <ac:spMk id="5" creationId="{9FA8930D-1E90-4E5D-8A20-66B128EB33A3}"/>
          </ac:spMkLst>
        </pc:spChg>
        <pc:picChg chg="add mod">
          <ac:chgData name="Narges Shahmohamadi" userId="5feb95dd25bf0cc3" providerId="LiveId" clId="{EA01B06F-E623-4162-A1B0-63037E37A212}" dt="2021-08-18T13:54:23.271" v="1494" actId="14100"/>
          <ac:picMkLst>
            <pc:docMk/>
            <pc:sldMk cId="322917080" sldId="270"/>
            <ac:picMk id="7" creationId="{67ABA431-6CB5-4C88-8809-88754ADE3CF4}"/>
          </ac:picMkLst>
        </pc:picChg>
      </pc:sldChg>
      <pc:sldChg chg="addSp delSp modSp new mod">
        <pc:chgData name="Narges Shahmohamadi" userId="5feb95dd25bf0cc3" providerId="LiveId" clId="{EA01B06F-E623-4162-A1B0-63037E37A212}" dt="2021-08-18T14:04:00.051" v="1537" actId="1076"/>
        <pc:sldMkLst>
          <pc:docMk/>
          <pc:sldMk cId="1420241182" sldId="271"/>
        </pc:sldMkLst>
        <pc:spChg chg="mod">
          <ac:chgData name="Narges Shahmohamadi" userId="5feb95dd25bf0cc3" providerId="LiveId" clId="{EA01B06F-E623-4162-A1B0-63037E37A212}" dt="2021-08-18T13:54:38.742" v="1499" actId="20577"/>
          <ac:spMkLst>
            <pc:docMk/>
            <pc:sldMk cId="1420241182" sldId="271"/>
            <ac:spMk id="2" creationId="{75BD49CF-0351-4DA9-97CA-E79A7FB16D80}"/>
          </ac:spMkLst>
        </pc:spChg>
        <pc:spChg chg="mod">
          <ac:chgData name="Narges Shahmohamadi" userId="5feb95dd25bf0cc3" providerId="LiveId" clId="{EA01B06F-E623-4162-A1B0-63037E37A212}" dt="2021-08-18T14:04:00.051" v="1537" actId="1076"/>
          <ac:spMkLst>
            <pc:docMk/>
            <pc:sldMk cId="1420241182" sldId="271"/>
            <ac:spMk id="3" creationId="{FB313CB6-8EF7-4BC9-909F-0B12A9AE28C9}"/>
          </ac:spMkLst>
        </pc:spChg>
        <pc:spChg chg="del">
          <ac:chgData name="Narges Shahmohamadi" userId="5feb95dd25bf0cc3" providerId="LiveId" clId="{EA01B06F-E623-4162-A1B0-63037E37A212}" dt="2021-08-18T13:58:56.304" v="1504" actId="21"/>
          <ac:spMkLst>
            <pc:docMk/>
            <pc:sldMk cId="1420241182" sldId="271"/>
            <ac:spMk id="4" creationId="{6E19D439-25A9-4176-A6FD-3AAEAF98E0EF}"/>
          </ac:spMkLst>
        </pc:spChg>
        <pc:picChg chg="add mod">
          <ac:chgData name="Narges Shahmohamadi" userId="5feb95dd25bf0cc3" providerId="LiveId" clId="{EA01B06F-E623-4162-A1B0-63037E37A212}" dt="2021-08-18T13:59:05.841" v="1508" actId="14100"/>
          <ac:picMkLst>
            <pc:docMk/>
            <pc:sldMk cId="1420241182" sldId="271"/>
            <ac:picMk id="6" creationId="{2DF90857-2056-4150-A6F0-2272636D632A}"/>
          </ac:picMkLst>
        </pc:picChg>
      </pc:sldChg>
      <pc:sldChg chg="addSp delSp modSp new mod">
        <pc:chgData name="Narges Shahmohamadi" userId="5feb95dd25bf0cc3" providerId="LiveId" clId="{EA01B06F-E623-4162-A1B0-63037E37A212}" dt="2021-08-18T14:05:46.022" v="1552" actId="1076"/>
        <pc:sldMkLst>
          <pc:docMk/>
          <pc:sldMk cId="1512466063" sldId="272"/>
        </pc:sldMkLst>
        <pc:spChg chg="mod">
          <ac:chgData name="Narges Shahmohamadi" userId="5feb95dd25bf0cc3" providerId="LiveId" clId="{EA01B06F-E623-4162-A1B0-63037E37A212}" dt="2021-08-18T14:04:09.842" v="1541" actId="20577"/>
          <ac:spMkLst>
            <pc:docMk/>
            <pc:sldMk cId="1512466063" sldId="272"/>
            <ac:spMk id="2" creationId="{38DE71F9-4A03-4A17-B8B3-E3333855FB06}"/>
          </ac:spMkLst>
        </pc:spChg>
        <pc:spChg chg="mod">
          <ac:chgData name="Narges Shahmohamadi" userId="5feb95dd25bf0cc3" providerId="LiveId" clId="{EA01B06F-E623-4162-A1B0-63037E37A212}" dt="2021-08-18T14:05:20.086" v="1547" actId="2711"/>
          <ac:spMkLst>
            <pc:docMk/>
            <pc:sldMk cId="1512466063" sldId="272"/>
            <ac:spMk id="3" creationId="{5031055D-0A03-4E1F-A37C-C74CE1BD535E}"/>
          </ac:spMkLst>
        </pc:spChg>
        <pc:spChg chg="del">
          <ac:chgData name="Narges Shahmohamadi" userId="5feb95dd25bf0cc3" providerId="LiveId" clId="{EA01B06F-E623-4162-A1B0-63037E37A212}" dt="2021-08-18T14:05:44.088" v="1551" actId="21"/>
          <ac:spMkLst>
            <pc:docMk/>
            <pc:sldMk cId="1512466063" sldId="272"/>
            <ac:spMk id="4" creationId="{809BC1AC-4EBD-4C14-AC93-CD89F1C3DBB7}"/>
          </ac:spMkLst>
        </pc:spChg>
        <pc:picChg chg="add mod">
          <ac:chgData name="Narges Shahmohamadi" userId="5feb95dd25bf0cc3" providerId="LiveId" clId="{EA01B06F-E623-4162-A1B0-63037E37A212}" dt="2021-08-18T14:05:46.022" v="1552" actId="1076"/>
          <ac:picMkLst>
            <pc:docMk/>
            <pc:sldMk cId="1512466063" sldId="272"/>
            <ac:picMk id="6" creationId="{B8957512-406F-4200-A2B9-0E31550F2FE3}"/>
          </ac:picMkLst>
        </pc:picChg>
      </pc:sldChg>
      <pc:sldChg chg="addSp delSp modSp new mod">
        <pc:chgData name="Narges Shahmohamadi" userId="5feb95dd25bf0cc3" providerId="LiveId" clId="{EA01B06F-E623-4162-A1B0-63037E37A212}" dt="2023-06-13T14:31:59.084" v="2564" actId="20577"/>
        <pc:sldMkLst>
          <pc:docMk/>
          <pc:sldMk cId="1924667154" sldId="273"/>
        </pc:sldMkLst>
        <pc:spChg chg="mod">
          <ac:chgData name="Narges Shahmohamadi" userId="5feb95dd25bf0cc3" providerId="LiveId" clId="{EA01B06F-E623-4162-A1B0-63037E37A212}" dt="2023-06-13T14:31:59.084" v="2564" actId="20577"/>
          <ac:spMkLst>
            <pc:docMk/>
            <pc:sldMk cId="1924667154" sldId="273"/>
            <ac:spMk id="2" creationId="{96C9CB9F-D8A2-4460-B858-FED59BF753F4}"/>
          </ac:spMkLst>
        </pc:spChg>
        <pc:spChg chg="mod">
          <ac:chgData name="Narges Shahmohamadi" userId="5feb95dd25bf0cc3" providerId="LiveId" clId="{EA01B06F-E623-4162-A1B0-63037E37A212}" dt="2021-08-18T16:51:54.789" v="1914" actId="20577"/>
          <ac:spMkLst>
            <pc:docMk/>
            <pc:sldMk cId="1924667154" sldId="273"/>
            <ac:spMk id="3" creationId="{4C391705-C5FB-45ED-A000-47DE306F51D7}"/>
          </ac:spMkLst>
        </pc:spChg>
        <pc:picChg chg="add del mod">
          <ac:chgData name="Narges Shahmohamadi" userId="5feb95dd25bf0cc3" providerId="LiveId" clId="{EA01B06F-E623-4162-A1B0-63037E37A212}" dt="2021-08-18T14:41:41.424" v="1698" actId="21"/>
          <ac:picMkLst>
            <pc:docMk/>
            <pc:sldMk cId="1924667154" sldId="273"/>
            <ac:picMk id="4" creationId="{A7402AA8-DAC4-422E-B3E4-4D54F283F2C8}"/>
          </ac:picMkLst>
        </pc:picChg>
        <pc:picChg chg="add mod">
          <ac:chgData name="Narges Shahmohamadi" userId="5feb95dd25bf0cc3" providerId="LiveId" clId="{EA01B06F-E623-4162-A1B0-63037E37A212}" dt="2021-08-18T14:52:16.129" v="1718" actId="14100"/>
          <ac:picMkLst>
            <pc:docMk/>
            <pc:sldMk cId="1924667154" sldId="273"/>
            <ac:picMk id="6" creationId="{5E508DBF-5347-4949-AD20-3AF7CB58AFC0}"/>
          </ac:picMkLst>
        </pc:picChg>
      </pc:sldChg>
      <pc:sldChg chg="addSp delSp modSp new mod">
        <pc:chgData name="Narges Shahmohamadi" userId="5feb95dd25bf0cc3" providerId="LiveId" clId="{EA01B06F-E623-4162-A1B0-63037E37A212}" dt="2021-08-18T16:54:12.307" v="1916" actId="1076"/>
        <pc:sldMkLst>
          <pc:docMk/>
          <pc:sldMk cId="1879699706" sldId="274"/>
        </pc:sldMkLst>
        <pc:spChg chg="mod">
          <ac:chgData name="Narges Shahmohamadi" userId="5feb95dd25bf0cc3" providerId="LiveId" clId="{EA01B06F-E623-4162-A1B0-63037E37A212}" dt="2021-08-18T16:36:20.447" v="1772"/>
          <ac:spMkLst>
            <pc:docMk/>
            <pc:sldMk cId="1879699706" sldId="274"/>
            <ac:spMk id="2" creationId="{BC404C46-6322-43F6-BC08-6011CEB544AA}"/>
          </ac:spMkLst>
        </pc:spChg>
        <pc:spChg chg="mod">
          <ac:chgData name="Narges Shahmohamadi" userId="5feb95dd25bf0cc3" providerId="LiveId" clId="{EA01B06F-E623-4162-A1B0-63037E37A212}" dt="2021-08-18T16:39:57.416" v="1795" actId="404"/>
          <ac:spMkLst>
            <pc:docMk/>
            <pc:sldMk cId="1879699706" sldId="274"/>
            <ac:spMk id="3" creationId="{74C107A9-C876-48F4-95FA-4E83AFCEBF58}"/>
          </ac:spMkLst>
        </pc:spChg>
        <pc:spChg chg="del">
          <ac:chgData name="Narges Shahmohamadi" userId="5feb95dd25bf0cc3" providerId="LiveId" clId="{EA01B06F-E623-4162-A1B0-63037E37A212}" dt="2021-08-18T15:59:40.041" v="1731" actId="21"/>
          <ac:spMkLst>
            <pc:docMk/>
            <pc:sldMk cId="1879699706" sldId="274"/>
            <ac:spMk id="4" creationId="{B149F1B8-4D5E-45EC-AB70-14A1491E73A2}"/>
          </ac:spMkLst>
        </pc:spChg>
        <pc:picChg chg="add del">
          <ac:chgData name="Narges Shahmohamadi" userId="5feb95dd25bf0cc3" providerId="LiveId" clId="{EA01B06F-E623-4162-A1B0-63037E37A212}" dt="2021-08-18T15:59:59.751" v="1734" actId="21"/>
          <ac:picMkLst>
            <pc:docMk/>
            <pc:sldMk cId="1879699706" sldId="274"/>
            <ac:picMk id="5" creationId="{2D3F3370-D3FE-40ED-8367-598854C6758F}"/>
          </ac:picMkLst>
        </pc:picChg>
        <pc:picChg chg="add mod">
          <ac:chgData name="Narges Shahmohamadi" userId="5feb95dd25bf0cc3" providerId="LiveId" clId="{EA01B06F-E623-4162-A1B0-63037E37A212}" dt="2021-08-18T16:54:10.402" v="1915" actId="1076"/>
          <ac:picMkLst>
            <pc:docMk/>
            <pc:sldMk cId="1879699706" sldId="274"/>
            <ac:picMk id="6" creationId="{7F9CEBBB-E286-4444-988F-B0DD00A05C03}"/>
          </ac:picMkLst>
        </pc:picChg>
        <pc:picChg chg="add mod">
          <ac:chgData name="Narges Shahmohamadi" userId="5feb95dd25bf0cc3" providerId="LiveId" clId="{EA01B06F-E623-4162-A1B0-63037E37A212}" dt="2021-08-18T16:54:12.307" v="1916" actId="1076"/>
          <ac:picMkLst>
            <pc:docMk/>
            <pc:sldMk cId="1879699706" sldId="274"/>
            <ac:picMk id="7" creationId="{C34488DB-B4F0-40D2-9937-0FDDC77ED626}"/>
          </ac:picMkLst>
        </pc:picChg>
      </pc:sldChg>
      <pc:sldChg chg="modSp new del mod">
        <pc:chgData name="Narges Shahmohamadi" userId="5feb95dd25bf0cc3" providerId="LiveId" clId="{EA01B06F-E623-4162-A1B0-63037E37A212}" dt="2021-10-25T23:04:32.314" v="2066" actId="680"/>
        <pc:sldMkLst>
          <pc:docMk/>
          <pc:sldMk cId="2728437552" sldId="275"/>
        </pc:sldMkLst>
        <pc:spChg chg="mod">
          <ac:chgData name="Narges Shahmohamadi" userId="5feb95dd25bf0cc3" providerId="LiveId" clId="{EA01B06F-E623-4162-A1B0-63037E37A212}" dt="2021-10-25T23:04:29.078" v="2064"/>
          <ac:spMkLst>
            <pc:docMk/>
            <pc:sldMk cId="2728437552" sldId="275"/>
            <ac:spMk id="3" creationId="{7DC9FEF3-CC67-44EE-BBDB-5F3D75412E6E}"/>
          </ac:spMkLst>
        </pc:spChg>
      </pc:sldChg>
      <pc:sldChg chg="modSp new del mod">
        <pc:chgData name="Narges Shahmohamadi" userId="5feb95dd25bf0cc3" providerId="LiveId" clId="{EA01B06F-E623-4162-A1B0-63037E37A212}" dt="2021-10-25T23:04:51.716" v="2071" actId="680"/>
        <pc:sldMkLst>
          <pc:docMk/>
          <pc:sldMk cId="2750394727" sldId="275"/>
        </pc:sldMkLst>
        <pc:spChg chg="mod">
          <ac:chgData name="Narges Shahmohamadi" userId="5feb95dd25bf0cc3" providerId="LiveId" clId="{EA01B06F-E623-4162-A1B0-63037E37A212}" dt="2021-10-25T23:04:48.400" v="2070"/>
          <ac:spMkLst>
            <pc:docMk/>
            <pc:sldMk cId="2750394727" sldId="275"/>
            <ac:spMk id="3" creationId="{8C63279C-3722-4616-953B-6D5F7962613F}"/>
          </ac:spMkLst>
        </pc:spChg>
      </pc:sldChg>
      <pc:sldChg chg="modSp new mod">
        <pc:chgData name="Narges Shahmohamadi" userId="5feb95dd25bf0cc3" providerId="LiveId" clId="{EA01B06F-E623-4162-A1B0-63037E37A212}" dt="2022-01-10T16:52:42.638" v="2087" actId="33524"/>
        <pc:sldMkLst>
          <pc:docMk/>
          <pc:sldMk cId="3875505210" sldId="275"/>
        </pc:sldMkLst>
        <pc:spChg chg="mod">
          <ac:chgData name="Narges Shahmohamadi" userId="5feb95dd25bf0cc3" providerId="LiveId" clId="{EA01B06F-E623-4162-A1B0-63037E37A212}" dt="2021-10-25T23:06:58.049" v="2075"/>
          <ac:spMkLst>
            <pc:docMk/>
            <pc:sldMk cId="3875505210" sldId="275"/>
            <ac:spMk id="2" creationId="{F7D71FAD-459C-468E-A86F-EE7BF5CCED92}"/>
          </ac:spMkLst>
        </pc:spChg>
        <pc:spChg chg="mod">
          <ac:chgData name="Narges Shahmohamadi" userId="5feb95dd25bf0cc3" providerId="LiveId" clId="{EA01B06F-E623-4162-A1B0-63037E37A212}" dt="2022-01-10T16:52:42.638" v="2087" actId="33524"/>
          <ac:spMkLst>
            <pc:docMk/>
            <pc:sldMk cId="3875505210" sldId="275"/>
            <ac:spMk id="3" creationId="{0D1B8D79-BE45-4D56-84E8-52BF8B1D897F}"/>
          </ac:spMkLst>
        </pc:spChg>
      </pc:sldChg>
      <pc:sldChg chg="addSp modSp new mod">
        <pc:chgData name="Narges Shahmohamadi" userId="5feb95dd25bf0cc3" providerId="LiveId" clId="{EA01B06F-E623-4162-A1B0-63037E37A212}" dt="2023-06-12T20:39:05.025" v="2278" actId="20577"/>
        <pc:sldMkLst>
          <pc:docMk/>
          <pc:sldMk cId="3181767334" sldId="276"/>
        </pc:sldMkLst>
        <pc:spChg chg="mod">
          <ac:chgData name="Narges Shahmohamadi" userId="5feb95dd25bf0cc3" providerId="LiveId" clId="{EA01B06F-E623-4162-A1B0-63037E37A212}" dt="2023-06-12T20:34:04.018" v="2209"/>
          <ac:spMkLst>
            <pc:docMk/>
            <pc:sldMk cId="3181767334" sldId="276"/>
            <ac:spMk id="2" creationId="{B3455901-A65A-0856-79CE-86B6EF76BCA3}"/>
          </ac:spMkLst>
        </pc:spChg>
        <pc:spChg chg="mod">
          <ac:chgData name="Narges Shahmohamadi" userId="5feb95dd25bf0cc3" providerId="LiveId" clId="{EA01B06F-E623-4162-A1B0-63037E37A212}" dt="2023-06-12T20:39:05.025" v="2278" actId="20577"/>
          <ac:spMkLst>
            <pc:docMk/>
            <pc:sldMk cId="3181767334" sldId="276"/>
            <ac:spMk id="3" creationId="{1600CAC5-BA1A-8331-53F9-8D734D340120}"/>
          </ac:spMkLst>
        </pc:spChg>
        <pc:spChg chg="add mod">
          <ac:chgData name="Narges Shahmohamadi" userId="5feb95dd25bf0cc3" providerId="LiveId" clId="{EA01B06F-E623-4162-A1B0-63037E37A212}" dt="2023-06-12T20:36:54.586" v="2265" actId="1076"/>
          <ac:spMkLst>
            <pc:docMk/>
            <pc:sldMk cId="3181767334" sldId="276"/>
            <ac:spMk id="7" creationId="{94596FC3-D12F-DD72-02C1-AE85E3F6ECCC}"/>
          </ac:spMkLst>
        </pc:spChg>
        <pc:picChg chg="add mod">
          <ac:chgData name="Narges Shahmohamadi" userId="5feb95dd25bf0cc3" providerId="LiveId" clId="{EA01B06F-E623-4162-A1B0-63037E37A212}" dt="2023-06-12T20:33:04.941" v="2197" actId="1076"/>
          <ac:picMkLst>
            <pc:docMk/>
            <pc:sldMk cId="3181767334" sldId="276"/>
            <ac:picMk id="5" creationId="{30FDAC34-95E5-6EFD-36B0-4EE72683122A}"/>
          </ac:picMkLst>
        </pc:picChg>
      </pc:sldChg>
      <pc:sldChg chg="addSp modSp new mod">
        <pc:chgData name="Narges Shahmohamadi" userId="5feb95dd25bf0cc3" providerId="LiveId" clId="{EA01B06F-E623-4162-A1B0-63037E37A212}" dt="2023-06-12T20:39:08.690" v="2279" actId="20577"/>
        <pc:sldMkLst>
          <pc:docMk/>
          <pc:sldMk cId="2214483153" sldId="277"/>
        </pc:sldMkLst>
        <pc:spChg chg="mod">
          <ac:chgData name="Narges Shahmohamadi" userId="5feb95dd25bf0cc3" providerId="LiveId" clId="{EA01B06F-E623-4162-A1B0-63037E37A212}" dt="2023-06-12T20:34:08.302" v="2210"/>
          <ac:spMkLst>
            <pc:docMk/>
            <pc:sldMk cId="2214483153" sldId="277"/>
            <ac:spMk id="2" creationId="{46841FC4-45B9-8B32-32B5-E1B5E7AC4F65}"/>
          </ac:spMkLst>
        </pc:spChg>
        <pc:spChg chg="mod">
          <ac:chgData name="Narges Shahmohamadi" userId="5feb95dd25bf0cc3" providerId="LiveId" clId="{EA01B06F-E623-4162-A1B0-63037E37A212}" dt="2023-06-12T20:39:08.690" v="2279" actId="20577"/>
          <ac:spMkLst>
            <pc:docMk/>
            <pc:sldMk cId="2214483153" sldId="277"/>
            <ac:spMk id="3" creationId="{A7C22384-2D83-9765-75E0-2F0677EFEEE0}"/>
          </ac:spMkLst>
        </pc:spChg>
        <pc:picChg chg="add mod">
          <ac:chgData name="Narges Shahmohamadi" userId="5feb95dd25bf0cc3" providerId="LiveId" clId="{EA01B06F-E623-4162-A1B0-63037E37A212}" dt="2023-06-12T20:36:29.665" v="2264" actId="1076"/>
          <ac:picMkLst>
            <pc:docMk/>
            <pc:sldMk cId="2214483153" sldId="277"/>
            <ac:picMk id="5" creationId="{91783B44-67E9-ECE7-24E6-60BB31295CE8}"/>
          </ac:picMkLst>
        </pc:picChg>
      </pc:sldChg>
      <pc:sldChg chg="addSp delSp modSp new mod">
        <pc:chgData name="Narges Shahmohamadi" userId="5feb95dd25bf0cc3" providerId="LiveId" clId="{EA01B06F-E623-4162-A1B0-63037E37A212}" dt="2023-06-12T20:57:20.363" v="2550" actId="14100"/>
        <pc:sldMkLst>
          <pc:docMk/>
          <pc:sldMk cId="2217544605" sldId="278"/>
        </pc:sldMkLst>
        <pc:spChg chg="mod">
          <ac:chgData name="Narges Shahmohamadi" userId="5feb95dd25bf0cc3" providerId="LiveId" clId="{EA01B06F-E623-4162-A1B0-63037E37A212}" dt="2023-06-12T20:39:49.925" v="2281"/>
          <ac:spMkLst>
            <pc:docMk/>
            <pc:sldMk cId="2217544605" sldId="278"/>
            <ac:spMk id="2" creationId="{EC81F223-A447-A24B-0066-3FBC66227601}"/>
          </ac:spMkLst>
        </pc:spChg>
        <pc:spChg chg="add del mod">
          <ac:chgData name="Narges Shahmohamadi" userId="5feb95dd25bf0cc3" providerId="LiveId" clId="{EA01B06F-E623-4162-A1B0-63037E37A212}" dt="2023-06-12T20:57:20.363" v="2550" actId="14100"/>
          <ac:spMkLst>
            <pc:docMk/>
            <pc:sldMk cId="2217544605" sldId="278"/>
            <ac:spMk id="3" creationId="{85C44DE8-016C-2BBB-ADC7-FC5C835F76B2}"/>
          </ac:spMkLst>
        </pc:spChg>
        <pc:spChg chg="add del">
          <ac:chgData name="Narges Shahmohamadi" userId="5feb95dd25bf0cc3" providerId="LiveId" clId="{EA01B06F-E623-4162-A1B0-63037E37A212}" dt="2023-06-12T20:46:55.166" v="2514"/>
          <ac:spMkLst>
            <pc:docMk/>
            <pc:sldMk cId="2217544605" sldId="278"/>
            <ac:spMk id="6" creationId="{165F0622-0D92-4E36-A506-8533F8F2DA1C}"/>
          </ac:spMkLst>
        </pc:spChg>
        <pc:spChg chg="add del">
          <ac:chgData name="Narges Shahmohamadi" userId="5feb95dd25bf0cc3" providerId="LiveId" clId="{EA01B06F-E623-4162-A1B0-63037E37A212}" dt="2023-06-12T20:47:06.681" v="2516"/>
          <ac:spMkLst>
            <pc:docMk/>
            <pc:sldMk cId="2217544605" sldId="278"/>
            <ac:spMk id="7" creationId="{56239F76-DF07-3211-2C5D-6F3E1482924F}"/>
          </ac:spMkLst>
        </pc:spChg>
        <pc:spChg chg="add del">
          <ac:chgData name="Narges Shahmohamadi" userId="5feb95dd25bf0cc3" providerId="LiveId" clId="{EA01B06F-E623-4162-A1B0-63037E37A212}" dt="2023-06-12T20:47:25.024" v="2523"/>
          <ac:spMkLst>
            <pc:docMk/>
            <pc:sldMk cId="2217544605" sldId="278"/>
            <ac:spMk id="8" creationId="{A6FA0AA4-334D-C18A-36AA-7230057F7BED}"/>
          </ac:spMkLst>
        </pc:spChg>
        <pc:spChg chg="add del mod">
          <ac:chgData name="Narges Shahmohamadi" userId="5feb95dd25bf0cc3" providerId="LiveId" clId="{EA01B06F-E623-4162-A1B0-63037E37A212}" dt="2023-06-12T20:47:23.445" v="2522" actId="478"/>
          <ac:spMkLst>
            <pc:docMk/>
            <pc:sldMk cId="2217544605" sldId="278"/>
            <ac:spMk id="9" creationId="{ED23775C-58A8-608B-D109-BDF72E064E88}"/>
          </ac:spMkLst>
        </pc:spChg>
        <pc:picChg chg="add del mod">
          <ac:chgData name="Narges Shahmohamadi" userId="5feb95dd25bf0cc3" providerId="LiveId" clId="{EA01B06F-E623-4162-A1B0-63037E37A212}" dt="2023-06-12T20:49:46.714" v="2544" actId="21"/>
          <ac:picMkLst>
            <pc:docMk/>
            <pc:sldMk cId="2217544605" sldId="278"/>
            <ac:picMk id="5" creationId="{7C977991-93CF-291E-3FEA-F3D875DB870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e1a9588eba_0_9"/>
          <p:cNvSpPr txBox="1">
            <a:spLocks noGrp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" name="Google Shape;16;ge1a9588eba_0_9"/>
          <p:cNvSpPr txBox="1">
            <a:spLocks noGrp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1a9588eba_0_42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ge1a9588eba_0_42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42816" t="18359" r="37297" b="19152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e1a9588eba_0_42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ge1a9588eba_0_42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</a:t>
            </a:r>
            <a:r>
              <a:rPr lang="en" sz="33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!</a:t>
            </a:r>
            <a:endParaRPr sz="330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ge1a9588eba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e1a9588eba_0_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ge1a9588eba_0_1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e1a9588eba_0_15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e1a9588eba_0_15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3" name="Google Shape;23;ge1a9588eba_0_1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e1a9588eba_0_19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26" name="Google Shape;26;ge1a9588eba_0_19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{A16E7454-6B13-40CE-91AE-A84AF2B8098F}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Google Shape;27;ge1a9588eba_0_19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1a9588eba_0_23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e1a9588eba_0_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e1a9588eba_0_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e1a9588eba_0_23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e1a9588eba_0_28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e1a9588eba_0_28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1a9588eba_0_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ge1a9588eba_0_3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e1a9588eba_0_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e1a9588eba_0_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ge1a9588eba_0_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ge1a9588eba_0_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e1a9588eba_0_34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1a9588eba_0_4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1a9588eba_0_0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7" name="Google Shape;7;ge1a9588eba_0_0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ge1a9588eba_0_0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ge1a9588eba_0_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ge1a9588eba_0_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ge1a9588eba_0_0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ge1a9588eba_0_0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e1a9588eba_0_0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1158150" y="1869250"/>
            <a:ext cx="6827700" cy="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Business Presentation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0EED-FDAE-48A9-B336-DA1298D2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1E1A1-22F9-406D-80BD-18D9432A33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the weight vary for phones offering large batteries ( more than 4500 </a:t>
            </a:r>
            <a:r>
              <a:rPr lang="en-US" dirty="0" err="1"/>
              <a:t>mAh</a:t>
            </a:r>
            <a:r>
              <a:rPr lang="en-US" dirty="0"/>
              <a:t> )?</a:t>
            </a:r>
          </a:p>
          <a:p>
            <a:endParaRPr lang="en-US" dirty="0"/>
          </a:p>
          <a:p>
            <a:r>
              <a:rPr lang="en-US" dirty="0"/>
              <a:t>I started with filtering the data base on </a:t>
            </a:r>
            <a:r>
              <a:rPr lang="en-US" dirty="0" err="1"/>
              <a:t>mAh</a:t>
            </a:r>
            <a:r>
              <a:rPr lang="en-US" dirty="0"/>
              <a:t> &gt;4500 and get their means</a:t>
            </a:r>
          </a:p>
          <a:p>
            <a:endParaRPr lang="en-US" dirty="0"/>
          </a:p>
          <a:p>
            <a:r>
              <a:rPr lang="en-US" dirty="0"/>
              <a:t>for best understanding I categorized battery column to 3 groups and then got a bar plot</a:t>
            </a:r>
          </a:p>
          <a:p>
            <a:endParaRPr lang="en-US" dirty="0"/>
          </a:p>
          <a:p>
            <a:r>
              <a:rPr lang="en-US" dirty="0"/>
              <a:t>cellphones with highest weight have larger batteries</a:t>
            </a:r>
          </a:p>
          <a:p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71160D7-9C86-4D12-8FAF-BCFE3887D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989" y="1077433"/>
            <a:ext cx="4220359" cy="377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EE7E-B178-4640-A7FA-7D77249F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1542C-28C3-4F8B-93FA-5B0CF2D4F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972" y="806140"/>
            <a:ext cx="8194347" cy="640883"/>
          </a:xfrm>
        </p:spPr>
        <p:txBody>
          <a:bodyPr/>
          <a:lstStyle/>
          <a:p>
            <a:r>
              <a:rPr lang="en-US" dirty="0">
                <a:latin typeface="Daytona" panose="020B0604030500040204" pitchFamily="34" charset="0"/>
              </a:rPr>
              <a:t>How many phones are available across different brands with a screen size larger than 6 inches?</a:t>
            </a:r>
          </a:p>
          <a:p>
            <a:endParaRPr lang="en-US" dirty="0">
              <a:latin typeface="Daytona" panose="020B060403050004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5E9F6-EA5C-4716-B731-C773137188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925879" y="1687032"/>
            <a:ext cx="3154326" cy="2775517"/>
          </a:xfrm>
        </p:spPr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Nunito"/>
              <a:buChar char="●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Daytona" panose="020B0604030500040204" pitchFamily="34" charset="0"/>
                <a:sym typeface="Nunito"/>
              </a:rPr>
              <a:t>between all brands, Huawei and Samsung cell phones are more than other brands which have screen sizes bigger than 6 inches (159 and 128) also, we have Other category which is located after them(116)</a:t>
            </a:r>
          </a:p>
          <a:p>
            <a:endParaRPr lang="en-US" dirty="0"/>
          </a:p>
        </p:txBody>
      </p:sp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67ABA431-6CB5-4C88-8809-88754ADE3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301" y="1403498"/>
            <a:ext cx="6164478" cy="361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49CF-0351-4DA9-97CA-E79A7FB1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3CB6-8EF7-4BC9-909F-0B12A9AE2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972" y="1360967"/>
            <a:ext cx="3820821" cy="3416400"/>
          </a:xfrm>
        </p:spPr>
        <p:txBody>
          <a:bodyPr/>
          <a:lstStyle/>
          <a:p>
            <a:r>
              <a:rPr lang="en-US" dirty="0">
                <a:latin typeface="Daytona" panose="020B0604030500040204" pitchFamily="34" charset="0"/>
              </a:rPr>
              <a:t>What is the distribution of budget phones offering greater than 8MP selfie cameras across brands?</a:t>
            </a:r>
          </a:p>
          <a:p>
            <a:endParaRPr lang="en-US" dirty="0">
              <a:latin typeface="Daytona" panose="020B0604030500040204" pitchFamily="34" charset="0"/>
            </a:endParaRPr>
          </a:p>
          <a:p>
            <a:r>
              <a:rPr lang="en-US" dirty="0">
                <a:latin typeface="Daytona" panose="020B0604030500040204" pitchFamily="34" charset="0"/>
              </a:rPr>
              <a:t>the distribution of budget phones offering greater than 8MP selfie cameras across brands is normal in compere to previews plot it is not very skewed to the right</a:t>
            </a:r>
          </a:p>
          <a:p>
            <a:endParaRPr lang="en-US" dirty="0">
              <a:latin typeface="Daytona" panose="020B0604030500040204" pitchFamily="34" charset="0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DF90857-2056-4150-A6F0-2272636D6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436" y="1360967"/>
            <a:ext cx="4849929" cy="335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4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71F9-4A03-4A17-B8B3-E3333855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1055D-0A03-4E1F-A37C-C74CE1BD53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Daytona" panose="020B0604030500040204" pitchFamily="34" charset="0"/>
              </a:rPr>
              <a:t>What percentage of the used phone market is dominated by Android devices?</a:t>
            </a:r>
          </a:p>
          <a:p>
            <a:endParaRPr lang="en-US" dirty="0">
              <a:latin typeface="Daytona" panose="020B0604030500040204" pitchFamily="34" charset="0"/>
            </a:endParaRPr>
          </a:p>
          <a:p>
            <a:r>
              <a:rPr lang="en-US" i="0" dirty="0">
                <a:solidFill>
                  <a:srgbClr val="000000"/>
                </a:solidFill>
                <a:effectLst/>
                <a:latin typeface="Daytona" panose="020B0604030500040204" pitchFamily="34" charset="0"/>
              </a:rPr>
              <a:t>around 90% of the used phone market is dominated by Android devices</a:t>
            </a:r>
          </a:p>
          <a:p>
            <a:endParaRPr lang="en-US" dirty="0"/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B8957512-406F-4200-A2B9-0E31550F2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272" y="639848"/>
            <a:ext cx="4787301" cy="43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66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Performance Summary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ML model and its parameters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Dummy Variables for 3 columns: 4_5g , os and brand_name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ram column has just one value(4.000) I will delete it.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I split the data: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lang="en-US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independent variables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all my data but: log_used_price, 4_5g_other, os_Others, brand_name_Xiaomi and ram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 variable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log_used_price</a:t>
            </a:r>
          </a:p>
          <a:p>
            <a:pPr marL="4826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CB9F-D8A2-4460-B858-FED59BF7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Summary(</a:t>
            </a:r>
            <a:r>
              <a:rPr lang="en-US" b="1" i="0" dirty="0">
                <a:effectLst/>
                <a:latin typeface="-apple-system"/>
              </a:rPr>
              <a:t>statsmodel)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91705-C5FB-45ED-A000-47DE306F5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550" y="779721"/>
            <a:ext cx="4901078" cy="4125432"/>
          </a:xfrm>
        </p:spPr>
        <p:txBody>
          <a:bodyPr/>
          <a:lstStyle/>
          <a:p>
            <a:pPr marL="476250" indent="-342900">
              <a:buFont typeface="+mj-lt"/>
              <a:buAutoNum type="arabicPeriod"/>
            </a:pPr>
            <a:r>
              <a:rPr lang="en-US" dirty="0"/>
              <a:t>There is </a:t>
            </a:r>
            <a:r>
              <a:rPr lang="en-US" b="1" dirty="0"/>
              <a:t>negative</a:t>
            </a:r>
            <a:r>
              <a:rPr lang="en-US" dirty="0"/>
              <a:t> relationship between used_ price, days_used, some brand name like Gionee, Panasonic and Lenovo. It means for example, for every unit increase in days_used (one day) there is a 0.0011€ decrease in used_price.</a:t>
            </a:r>
          </a:p>
          <a:p>
            <a:pPr marL="476250" indent="-342900">
              <a:buFont typeface="+mj-lt"/>
              <a:buAutoNum type="arabicPeriod"/>
            </a:pPr>
            <a:endParaRPr lang="en-US" dirty="0"/>
          </a:p>
          <a:p>
            <a:pPr marL="476250" indent="-342900">
              <a:buFont typeface="+mj-lt"/>
              <a:buAutoNum type="arabicPeriod"/>
            </a:pPr>
            <a:r>
              <a:rPr lang="en-US" dirty="0"/>
              <a:t>1 unit increase in int_memory(GB) leads to an increase in used_price by 0.001€.</a:t>
            </a:r>
          </a:p>
          <a:p>
            <a:pPr marL="476250" indent="-342900">
              <a:buFont typeface="+mj-lt"/>
              <a:buAutoNum type="arabicPeriod"/>
            </a:pPr>
            <a:endParaRPr lang="en-US" dirty="0"/>
          </a:p>
          <a:p>
            <a:pPr marL="476250" indent="-342900">
              <a:buFont typeface="+mj-lt"/>
              <a:buAutoNum type="arabicPeriod"/>
            </a:pPr>
            <a:r>
              <a:rPr lang="en-US" dirty="0"/>
              <a:t>1 unit increase in screen_size (cm) leads to an increase in used_price by 0.001788€.</a:t>
            </a:r>
          </a:p>
          <a:p>
            <a:pPr marL="476250" indent="-342900">
              <a:buFont typeface="+mj-lt"/>
              <a:buAutoNum type="arabicPeriod"/>
            </a:pPr>
            <a:endParaRPr lang="en-US" dirty="0"/>
          </a:p>
          <a:p>
            <a:pPr marL="476250" indent="-342900">
              <a:buFont typeface="+mj-lt"/>
              <a:buAutoNum type="arabicPeriod"/>
            </a:pPr>
            <a:r>
              <a:rPr lang="en-US" dirty="0"/>
              <a:t>1 EURO increase in log_new_price (price of new cell phone) leads to increase in used_price(used cell phones) by 0.99€.</a:t>
            </a:r>
          </a:p>
          <a:p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5E508DBF-5347-4949-AD20-3AF7CB58A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16" y="1630327"/>
            <a:ext cx="3680234" cy="288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67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4C46-6322-43F6-BC08-6011CEB5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107A9-C876-48F4-95FA-4E83AFCEB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383" y="861068"/>
            <a:ext cx="8432137" cy="4022037"/>
          </a:xfrm>
        </p:spPr>
        <p:txBody>
          <a:bodyPr/>
          <a:lstStyle/>
          <a:p>
            <a:r>
              <a:rPr lang="en-US" dirty="0"/>
              <a:t>Training Performance</a:t>
            </a:r>
          </a:p>
          <a:p>
            <a:endParaRPr lang="en-US" dirty="0"/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Test Performance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200" dirty="0">
                <a:latin typeface="Daytona" panose="020B0604030500040204" pitchFamily="34" charset="0"/>
              </a:rPr>
              <a:t>The model can explain ~99% of the variation in the data, which is very good.</a:t>
            </a:r>
          </a:p>
          <a:p>
            <a:endParaRPr lang="en-US" sz="1200" dirty="0">
              <a:latin typeface="Daytona" panose="020B0604030500040204" pitchFamily="34" charset="0"/>
            </a:endParaRPr>
          </a:p>
          <a:p>
            <a:r>
              <a:rPr lang="en-US" sz="1200" dirty="0">
                <a:latin typeface="Daytona" panose="020B0604030500040204" pitchFamily="34" charset="0"/>
              </a:rPr>
              <a:t>The train and test RMSE and MAE are low and comparable. So, our model is not suffering from overfitting.</a:t>
            </a:r>
          </a:p>
          <a:p>
            <a:endParaRPr lang="en-US" sz="1200" dirty="0">
              <a:latin typeface="Daytona" panose="020B0604030500040204" pitchFamily="34" charset="0"/>
            </a:endParaRPr>
          </a:p>
          <a:p>
            <a:r>
              <a:rPr lang="en-US" sz="1200" dirty="0">
                <a:latin typeface="Daytona" panose="020B0604030500040204" pitchFamily="34" charset="0"/>
              </a:rPr>
              <a:t>The MAPE on the test set suggests we can predict within 0.07% of the used cell phone price.</a:t>
            </a:r>
          </a:p>
          <a:p>
            <a:endParaRPr lang="en-US" sz="1200" dirty="0">
              <a:latin typeface="Daytona" panose="020B0604030500040204" pitchFamily="34" charset="0"/>
            </a:endParaRPr>
          </a:p>
          <a:p>
            <a:r>
              <a:rPr lang="en-US" sz="1200" dirty="0">
                <a:latin typeface="Daytona" panose="020B0604030500040204" pitchFamily="34" charset="0"/>
              </a:rPr>
              <a:t>Hence, we can conclude the model olsmod2 is good for prediction as well as inference purposes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CEBBB-E286-4444-988F-B0DD00A05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78" y="1256409"/>
            <a:ext cx="5423955" cy="506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4488DB-B4F0-40D2-9937-0FDDC77ED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83" y="2188318"/>
            <a:ext cx="5423956" cy="46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9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heck the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assumptions 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"/>
          <p:cNvSpPr txBox="1">
            <a:spLocks noGrp="1"/>
          </p:cNvSpPr>
          <p:nvPr>
            <p:ph type="body" idx="1"/>
          </p:nvPr>
        </p:nvSpPr>
        <p:spPr>
          <a:xfrm>
            <a:off x="-1" y="950719"/>
            <a:ext cx="3795823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1- TEST FOR NORMALITY</a:t>
            </a:r>
          </a:p>
          <a:p>
            <a:pPr marL="133350" indent="0">
              <a:buNone/>
            </a:pPr>
            <a:endParaRPr lang="en-US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Since p-value &lt; 0.05, the residuals are not normal as per the Shapiro-Wilk test.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Strictly speaking, the residuals are not normal. However, as an approximation, we can accept this distribution as close to being normal.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So, the assumption is satisfied.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-US" sz="1400" dirty="0">
              <a:solidFill>
                <a:schemeClr val="dk1"/>
              </a:solidFill>
              <a:latin typeface="Daytona" panose="020B060403050004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picture containing plot, line, text, diagram&#10;&#10;Description automatically generated">
            <a:extLst>
              <a:ext uri="{FF2B5EF4-FFF2-40B4-BE49-F238E27FC236}">
                <a16:creationId xmlns:a16="http://schemas.microsoft.com/office/drawing/2014/main" id="{33EBB1F7-E9E1-413B-2F0F-5A5A69A69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451" y="63795"/>
            <a:ext cx="3223129" cy="219296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E13DBF5-9DAF-C377-E5CE-E13D2DE49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209" y="2571750"/>
            <a:ext cx="4857240" cy="17980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5901-A65A-0856-79CE-86B6EF76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heck the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assumptions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0CAC5-BA1A-8331-53F9-8D734D34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100" y="933913"/>
            <a:ext cx="8629800" cy="368859"/>
          </a:xfrm>
        </p:spPr>
        <p:txBody>
          <a:bodyPr/>
          <a:lstStyle/>
          <a:p>
            <a:pPr marL="133350" indent="0">
              <a:buNone/>
            </a:pPr>
            <a:r>
              <a:rPr lang="en-US" b="1" dirty="0"/>
              <a:t>2- Test for </a:t>
            </a:r>
            <a:r>
              <a:rPr lang="en-US" sz="1600" b="1" dirty="0"/>
              <a:t>Homoscedasticity</a:t>
            </a:r>
            <a:r>
              <a:rPr lang="en-US" b="1" dirty="0"/>
              <a:t> </a:t>
            </a:r>
          </a:p>
        </p:txBody>
      </p:sp>
      <p:pic>
        <p:nvPicPr>
          <p:cNvPr id="5" name="Picture 4" descr="A screenshot of a computer code&#10;&#10;Description automatically generated with medium confidence">
            <a:extLst>
              <a:ext uri="{FF2B5EF4-FFF2-40B4-BE49-F238E27FC236}">
                <a16:creationId xmlns:a16="http://schemas.microsoft.com/office/drawing/2014/main" id="{30FDAC34-95E5-6EFD-36B0-4EE726831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91" y="2699932"/>
            <a:ext cx="6496050" cy="2082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596FC3-D12F-DD72-02C1-AE85E3F6ECCC}"/>
              </a:ext>
            </a:extLst>
          </p:cNvPr>
          <p:cNvSpPr txBox="1"/>
          <p:nvPr/>
        </p:nvSpPr>
        <p:spPr>
          <a:xfrm>
            <a:off x="1754206" y="1632020"/>
            <a:ext cx="50026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Null hypothesis: Residuals are homoscedastic</a:t>
            </a:r>
          </a:p>
          <a:p>
            <a:pPr algn="l"/>
            <a:r>
              <a:rPr lang="en-US" b="1" i="0" dirty="0">
                <a:effectLst/>
                <a:latin typeface="-apple-system"/>
              </a:rPr>
              <a:t>Alternate hypothesis: Residuals are not </a:t>
            </a:r>
            <a:r>
              <a:rPr lang="en-US" sz="1200" b="1" dirty="0"/>
              <a:t>homoscedastic</a:t>
            </a:r>
            <a:endParaRPr lang="en-US" b="1" i="0" dirty="0"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67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1FC4-45B9-8B32-32B5-E1B5E7AC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heck the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assumptions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22384-2D83-9765-75E0-2F0677EFE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550" y="861975"/>
            <a:ext cx="8629800" cy="3874830"/>
          </a:xfrm>
        </p:spPr>
        <p:txBody>
          <a:bodyPr/>
          <a:lstStyle/>
          <a:p>
            <a:pPr marL="133350" indent="0">
              <a:buNone/>
            </a:pPr>
            <a:r>
              <a:rPr lang="en-US" sz="1600" b="1" i="0" dirty="0">
                <a:effectLst/>
                <a:latin typeface="Nunito" pitchFamily="2" charset="0"/>
              </a:rPr>
              <a:t>3- Test for </a:t>
            </a:r>
            <a:r>
              <a:rPr lang="en-US" b="1" i="0" dirty="0">
                <a:effectLst/>
                <a:latin typeface="Nunito" pitchFamily="2" charset="0"/>
              </a:rPr>
              <a:t>linearity</a:t>
            </a:r>
          </a:p>
          <a:p>
            <a:endParaRPr lang="en-US" b="1" dirty="0">
              <a:latin typeface="Nunito" pitchFamily="2" charset="0"/>
            </a:endParaRPr>
          </a:p>
          <a:p>
            <a:endParaRPr lang="en-US" b="1" i="0" dirty="0">
              <a:effectLst/>
              <a:latin typeface="Nunito" pitchFamily="2" charset="0"/>
            </a:endParaRPr>
          </a:p>
          <a:p>
            <a:endParaRPr lang="en-US" b="1" dirty="0">
              <a:latin typeface="Nunito" pitchFamily="2" charset="0"/>
            </a:endParaRPr>
          </a:p>
          <a:p>
            <a:endParaRPr lang="en-US" b="1" i="0" dirty="0">
              <a:effectLst/>
              <a:latin typeface="Nunito" pitchFamily="2" charset="0"/>
            </a:endParaRPr>
          </a:p>
          <a:p>
            <a:endParaRPr lang="en-US" b="1" dirty="0">
              <a:latin typeface="Nunito" pitchFamily="2" charset="0"/>
            </a:endParaRPr>
          </a:p>
          <a:p>
            <a:endParaRPr lang="en-US" b="1" i="0" dirty="0">
              <a:effectLst/>
              <a:latin typeface="Nunito" pitchFamily="2" charset="0"/>
            </a:endParaRPr>
          </a:p>
          <a:p>
            <a:endParaRPr lang="en-US" b="1" dirty="0">
              <a:latin typeface="Nunito" pitchFamily="2" charset="0"/>
            </a:endParaRPr>
          </a:p>
          <a:p>
            <a:endParaRPr lang="en-US" b="1" i="0" dirty="0">
              <a:effectLst/>
              <a:latin typeface="Nunito" pitchFamily="2" charset="0"/>
            </a:endParaRPr>
          </a:p>
          <a:p>
            <a:endParaRPr lang="en-US" b="1" dirty="0">
              <a:latin typeface="Nunito" pitchFamily="2" charset="0"/>
            </a:endParaRPr>
          </a:p>
          <a:p>
            <a:endParaRPr lang="en-US" b="1" i="0" dirty="0">
              <a:effectLst/>
              <a:latin typeface="Nunito" pitchFamily="2" charset="0"/>
            </a:endParaRPr>
          </a:p>
          <a:p>
            <a:pPr marL="133350" indent="0">
              <a:buNone/>
            </a:pPr>
            <a:endParaRPr lang="en-US" b="1" i="0" dirty="0">
              <a:effectLst/>
              <a:latin typeface="Nunito" pitchFamily="2" charset="0"/>
            </a:endParaRPr>
          </a:p>
          <a:p>
            <a:r>
              <a:rPr lang="en-US" b="0" i="0" dirty="0">
                <a:effectLst/>
                <a:latin typeface="-apple-system"/>
              </a:rPr>
              <a:t>We see no pattern in the plot above. Hence, the assumptions of linearity and independence </a:t>
            </a:r>
            <a:r>
              <a:rPr lang="en-US" b="1" i="0" dirty="0">
                <a:effectLst/>
                <a:latin typeface="-apple-system"/>
              </a:rPr>
              <a:t>are satisfied</a:t>
            </a:r>
            <a:endParaRPr lang="en-US" dirty="0"/>
          </a:p>
        </p:txBody>
      </p:sp>
      <p:pic>
        <p:nvPicPr>
          <p:cNvPr id="5" name="Picture 4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91783B44-67E9-ECE7-24E6-60BB31295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590" y="1026041"/>
            <a:ext cx="4246717" cy="28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8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99D18-B122-4673-8B61-DDDA2851AA53}"/>
              </a:ext>
            </a:extLst>
          </p:cNvPr>
          <p:cNvSpPr txBox="1"/>
          <p:nvPr/>
        </p:nvSpPr>
        <p:spPr>
          <a:xfrm>
            <a:off x="492642" y="1214163"/>
            <a:ext cx="82305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In this presentation, we are going to investigate about refurbished and used cell phone market. </a:t>
            </a:r>
          </a:p>
          <a:p>
            <a:r>
              <a:rPr lang="en-US" sz="1600" dirty="0">
                <a:latin typeface="Abadi" panose="020B0604020104020204" pitchFamily="34" charset="0"/>
              </a:rPr>
              <a:t>Buying and selling used smartphones used to be something that happened on a handful of online marketplace sites. But the used and refurbished phone market has grown considerably over the past decade, and a new IDC (International Data Corporation) predicts that the used phone market would be worth $52.7bn by 2023 with a compound annual growth rate (CAGR) of 13.6% from 2018 to 2023. This growth can be attributed to an uptick in demand for used smartphones that offer considerable savings compared with new models.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F223-A447-A24B-0066-3FBC6622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heck the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assumptions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44DE8-016C-2BBB-ADC7-FC5C835F7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1382233"/>
            <a:ext cx="6756991" cy="3544778"/>
          </a:xfrm>
        </p:spPr>
        <p:txBody>
          <a:bodyPr/>
          <a:lstStyle/>
          <a:p>
            <a:pPr marL="133350" indent="0">
              <a:buNone/>
            </a:pPr>
            <a:r>
              <a:rPr lang="en-US" b="1" dirty="0">
                <a:latin typeface="Nunito" pitchFamily="2" charset="0"/>
              </a:rPr>
              <a:t>4- Multicollinearity</a:t>
            </a:r>
          </a:p>
          <a:p>
            <a:pPr marL="133350" indent="0">
              <a:buNone/>
            </a:pPr>
            <a:endParaRPr lang="en-US" b="1" dirty="0">
              <a:latin typeface="Nunito" pitchFamily="2" charset="0"/>
            </a:endParaRPr>
          </a:p>
          <a:p>
            <a:pPr marL="133350" indent="0">
              <a:buNone/>
            </a:pPr>
            <a:r>
              <a:rPr lang="en-US" dirty="0">
                <a:latin typeface="Nunito" pitchFamily="2" charset="0"/>
              </a:rPr>
              <a:t>I checked Multicollinearity using VIF method to remove variable which were highly correlated like</a:t>
            </a:r>
            <a:endParaRPr lang="en-US" dirty="0">
              <a:latin typeface="-apple-system"/>
            </a:endParaRPr>
          </a:p>
          <a:p>
            <a:pPr marL="133350" indent="0">
              <a:buNone/>
            </a:pPr>
            <a:endParaRPr lang="en-US" i="0" dirty="0">
              <a:effectLst/>
              <a:latin typeface="-apple-system"/>
            </a:endParaRPr>
          </a:p>
          <a:p>
            <a:pPr marL="133350" indent="0">
              <a:buNone/>
            </a:pPr>
            <a:r>
              <a:rPr lang="en-US" i="0" dirty="0">
                <a:effectLst/>
                <a:latin typeface="-apple-system"/>
              </a:rPr>
              <a:t>The variables which have VIF much greater than 5, are correlated with each other. here we have </a:t>
            </a:r>
            <a:r>
              <a:rPr lang="en-US" i="0" dirty="0" err="1">
                <a:effectLst/>
                <a:latin typeface="-apple-system"/>
              </a:rPr>
              <a:t>brand_name_Apple</a:t>
            </a:r>
            <a:r>
              <a:rPr lang="en-US" i="0" dirty="0">
                <a:effectLst/>
                <a:latin typeface="-apple-system"/>
              </a:rPr>
              <a:t>, </a:t>
            </a:r>
            <a:r>
              <a:rPr lang="en-US" i="0" dirty="0" err="1">
                <a:effectLst/>
                <a:latin typeface="-apple-system"/>
              </a:rPr>
              <a:t>release_year</a:t>
            </a:r>
            <a:r>
              <a:rPr lang="en-US" i="0" dirty="0">
                <a:effectLst/>
                <a:latin typeface="-apple-system"/>
              </a:rPr>
              <a:t> &amp; </a:t>
            </a:r>
            <a:r>
              <a:rPr lang="en-US" i="0" dirty="0" err="1">
                <a:effectLst/>
                <a:latin typeface="-apple-system"/>
              </a:rPr>
              <a:t>os_iOS</a:t>
            </a:r>
            <a:r>
              <a:rPr lang="en-US" i="0" dirty="0">
                <a:effectLst/>
                <a:latin typeface="-apple-system"/>
              </a:rPr>
              <a:t> greater than 5.</a:t>
            </a:r>
          </a:p>
          <a:p>
            <a:pPr marL="133350" indent="0">
              <a:buNone/>
            </a:pPr>
            <a:endParaRPr lang="en-US" dirty="0">
              <a:latin typeface="-apple-system"/>
            </a:endParaRPr>
          </a:p>
          <a:p>
            <a:pPr marL="133350" indent="0">
              <a:buNone/>
            </a:pPr>
            <a:endParaRPr lang="en-US" i="0" dirty="0">
              <a:effectLst/>
              <a:latin typeface="-apple-system"/>
            </a:endParaRPr>
          </a:p>
          <a:p>
            <a:pPr marL="133350" indent="0">
              <a:buNone/>
            </a:pPr>
            <a:endParaRPr lang="en-US" dirty="0">
              <a:latin typeface="Nunito" pitchFamily="2" charset="0"/>
            </a:endParaRPr>
          </a:p>
          <a:p>
            <a:pPr marL="133350" indent="0">
              <a:buNone/>
            </a:pPr>
            <a:endParaRPr lang="en-US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544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1FAD-459C-468E-A86F-EE7BF5CC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Insights and Recommendations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B8D79-BE45-4D56-84E8-52BF8B1D8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model can be used for predictive purposes as it can make predictions within ~7% of the actual price.</a:t>
            </a:r>
          </a:p>
          <a:p>
            <a:r>
              <a:rPr lang="en-US" dirty="0" err="1"/>
              <a:t>ReCell</a:t>
            </a:r>
            <a:r>
              <a:rPr lang="en-US" dirty="0"/>
              <a:t> should look to attract people who want to sell used phones which have been released in recent years and have not been used for many days.</a:t>
            </a:r>
          </a:p>
          <a:p>
            <a:r>
              <a:rPr lang="en-US" dirty="0"/>
              <a:t>They should also try to gather, and put-up phones having a high price for new models to try and increase revenue.</a:t>
            </a:r>
          </a:p>
          <a:p>
            <a:r>
              <a:rPr lang="en-US" dirty="0"/>
              <a:t>They can focus on volume for the budget phones and offer discounts during festive sales on premium phones.</a:t>
            </a:r>
          </a:p>
          <a:p>
            <a:r>
              <a:rPr lang="en-US" dirty="0"/>
              <a:t>Additional data regarding customer demographics (age, gender, income, etc.) can be collected and analyzed to gain better insights into the preferences of customers across different segments.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05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Problem Overview and Solution Approach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 txBox="1">
            <a:spLocks noGrp="1"/>
          </p:cNvSpPr>
          <p:nvPr>
            <p:ph type="body" idx="1"/>
          </p:nvPr>
        </p:nvSpPr>
        <p:spPr>
          <a:xfrm>
            <a:off x="202550" y="1137530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The rising potential of this comparatively under-the-radar market fuels the need for an ML-based solution to develop a dynamic pricing strategy for used and refurbished smartphones. 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We as data scientist are going to analyze the data which is provided by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ReCell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and build a linear regression model to predict the price of a used phone and identify factors that significantly influence it.</a:t>
            </a:r>
            <a:endParaRPr sz="1600" dirty="0">
              <a:solidFill>
                <a:srgbClr val="000000"/>
              </a:solidFill>
              <a:latin typeface="Abadi" panose="020B0604020104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202550" y="23069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Overview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137617" y="556437"/>
            <a:ext cx="4872723" cy="120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rgbClr val="000000"/>
                </a:solidFill>
                <a:latin typeface="Daytona" panose="020B0604030500040204" pitchFamily="34" charset="0"/>
                <a:ea typeface="Arial"/>
                <a:cs typeface="Arial"/>
                <a:sym typeface="Arial"/>
              </a:rPr>
              <a:t>W</a:t>
            </a:r>
            <a:r>
              <a:rPr lang="en" sz="1400" dirty="0">
                <a:solidFill>
                  <a:srgbClr val="000000"/>
                </a:solidFill>
                <a:latin typeface="Daytona" panose="020B0604030500040204" pitchFamily="34" charset="0"/>
                <a:ea typeface="Arial"/>
                <a:cs typeface="Arial"/>
                <a:sym typeface="Arial"/>
              </a:rPr>
              <a:t>e have a data with 3571 rows and 15 columns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rgbClr val="000000"/>
                </a:solidFill>
                <a:latin typeface="Daytona" panose="020B0604030500040204" pitchFamily="34" charset="0"/>
                <a:ea typeface="Arial"/>
                <a:cs typeface="Arial"/>
                <a:sym typeface="Arial"/>
              </a:rPr>
              <a:t>S</a:t>
            </a:r>
            <a:r>
              <a:rPr lang="en" sz="1400" dirty="0">
                <a:solidFill>
                  <a:srgbClr val="000000"/>
                </a:solidFill>
                <a:latin typeface="Daytona" panose="020B0604030500040204" pitchFamily="34" charset="0"/>
                <a:ea typeface="Arial"/>
                <a:cs typeface="Arial"/>
                <a:sym typeface="Arial"/>
              </a:rPr>
              <a:t>ome columns have missing values.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rgbClr val="000000"/>
                </a:solidFill>
                <a:latin typeface="Daytona" panose="020B0604030500040204" pitchFamily="34" charset="0"/>
                <a:ea typeface="Arial"/>
                <a:cs typeface="Arial"/>
                <a:sym typeface="Arial"/>
              </a:rPr>
              <a:t>Also, w</a:t>
            </a:r>
            <a:r>
              <a:rPr lang="en" sz="1400" dirty="0">
                <a:solidFill>
                  <a:srgbClr val="000000"/>
                </a:solidFill>
                <a:latin typeface="Daytona" panose="020B0604030500040204" pitchFamily="34" charset="0"/>
                <a:ea typeface="Arial"/>
                <a:cs typeface="Arial"/>
                <a:sym typeface="Arial"/>
              </a:rPr>
              <a:t>e have outliers in our data 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" dirty="0">
              <a:solidFill>
                <a:srgbClr val="000000"/>
              </a:solidFill>
              <a:latin typeface="Daytona" panose="020B0604030500040204" pitchFamily="34" charset="0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4;p4">
            <a:extLst>
              <a:ext uri="{FF2B5EF4-FFF2-40B4-BE49-F238E27FC236}">
                <a16:creationId xmlns:a16="http://schemas.microsoft.com/office/drawing/2014/main" id="{40AC4EBD-AAFC-4237-A2D5-C613A9832A82}"/>
              </a:ext>
            </a:extLst>
          </p:cNvPr>
          <p:cNvSpPr txBox="1">
            <a:spLocks/>
          </p:cNvSpPr>
          <p:nvPr/>
        </p:nvSpPr>
        <p:spPr>
          <a:xfrm>
            <a:off x="5142476" y="673395"/>
            <a:ext cx="3863907" cy="433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Daytona" panose="020B0604030500040204" pitchFamily="34" charset="0"/>
              </a:rPr>
              <a:t>os column has 4 unique values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Daytona" panose="020B0604030500040204" pitchFamily="34" charset="0"/>
              </a:rPr>
              <a:t>4g and 5g have 2 unique values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rgbClr val="000000"/>
                </a:solidFill>
                <a:effectLst/>
                <a:latin typeface="Daytona" panose="020B0604030500040204" pitchFamily="34" charset="0"/>
              </a:rPr>
              <a:t>brand_name</a:t>
            </a:r>
            <a:r>
              <a:rPr lang="en-US" i="0" dirty="0">
                <a:solidFill>
                  <a:srgbClr val="000000"/>
                </a:solidFill>
                <a:effectLst/>
                <a:latin typeface="Daytona" panose="020B0604030500040204" pitchFamily="34" charset="0"/>
              </a:rPr>
              <a:t> has 34 unique values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rgbClr val="000000"/>
                </a:solidFill>
                <a:effectLst/>
                <a:latin typeface="Daytona" panose="020B0604030500040204" pitchFamily="34" charset="0"/>
              </a:rPr>
              <a:t>release_year</a:t>
            </a:r>
            <a:r>
              <a:rPr lang="en-US" i="0" dirty="0">
                <a:solidFill>
                  <a:srgbClr val="000000"/>
                </a:solidFill>
                <a:effectLst/>
                <a:latin typeface="Daytona" panose="020B0604030500040204" pitchFamily="34" charset="0"/>
              </a:rPr>
              <a:t> rang from 2015 to 2020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Daytona" panose="020B0604030500040204" pitchFamily="34" charset="0"/>
              </a:rPr>
              <a:t>The average of </a:t>
            </a:r>
            <a:r>
              <a:rPr lang="en-US" i="0" dirty="0" err="1">
                <a:solidFill>
                  <a:srgbClr val="000000"/>
                </a:solidFill>
                <a:effectLst/>
                <a:latin typeface="Daytona" panose="020B0604030500040204" pitchFamily="34" charset="0"/>
              </a:rPr>
              <a:t>used_price</a:t>
            </a:r>
            <a:r>
              <a:rPr lang="en-US" i="0" dirty="0">
                <a:solidFill>
                  <a:srgbClr val="000000"/>
                </a:solidFill>
                <a:effectLst/>
                <a:latin typeface="Daytona" panose="020B0604030500040204" pitchFamily="34" charset="0"/>
              </a:rPr>
              <a:t> is 109.880 euro</a:t>
            </a:r>
            <a:endParaRPr lang="en-US" dirty="0">
              <a:solidFill>
                <a:srgbClr val="000000"/>
              </a:solidFill>
              <a:latin typeface="Daytona" panose="020B0604030500040204" pitchFamily="34" charset="0"/>
              <a:ea typeface="Arial"/>
              <a:cs typeface="Arial"/>
              <a:sym typeface="Arial"/>
            </a:endParaRPr>
          </a:p>
          <a:p>
            <a:pPr indent="-317500" algn="just">
              <a:spcBef>
                <a:spcPts val="100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Daytona" panose="020B0604030500040204" pitchFamily="34" charset="0"/>
                <a:ea typeface="Arial"/>
                <a:cs typeface="Arial"/>
                <a:sym typeface="Arial"/>
              </a:rPr>
              <a:t>Columns </a:t>
            </a:r>
            <a:r>
              <a:rPr lang="en-US" dirty="0" err="1">
                <a:solidFill>
                  <a:srgbClr val="000000"/>
                </a:solidFill>
                <a:latin typeface="Daytona" panose="020B0604030500040204" pitchFamily="34" charset="0"/>
                <a:ea typeface="Arial"/>
                <a:cs typeface="Arial"/>
                <a:sym typeface="Arial"/>
              </a:rPr>
              <a:t>brand_name</a:t>
            </a:r>
            <a:r>
              <a:rPr lang="en-US" dirty="0">
                <a:solidFill>
                  <a:srgbClr val="000000"/>
                </a:solidFill>
                <a:latin typeface="Daytona" panose="020B0604030500040204" pitchFamily="34" charset="0"/>
                <a:ea typeface="Arial"/>
                <a:cs typeface="Arial"/>
                <a:sym typeface="Arial"/>
              </a:rPr>
              <a:t>, os, 4g and 5g need to be dummy variable.</a:t>
            </a:r>
          </a:p>
          <a:p>
            <a:pPr indent="-317500" algn="just">
              <a:spcBef>
                <a:spcPts val="1000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Daytona" panose="020B0604030500040204" pitchFamily="34" charset="0"/>
                <a:ea typeface="Arial"/>
                <a:cs typeface="Arial"/>
                <a:sym typeface="Arial"/>
              </a:rPr>
              <a:t>Also, 4g and 5g have overlapping so, I tried to apply a feature engineering to have in a new column called "4_5g“ containing 3 possible values: 5g, 4g, and Other. </a:t>
            </a:r>
          </a:p>
          <a:p>
            <a:pPr indent="-317500" algn="just">
              <a:spcBef>
                <a:spcPts val="1000"/>
              </a:spcBef>
              <a:buClr>
                <a:srgbClr val="000000"/>
              </a:buClr>
              <a:buSzPts val="1400"/>
              <a:buFont typeface="Arial"/>
              <a:buChar char="●"/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>
              <a:spcBef>
                <a:spcPts val="1000"/>
              </a:spcBef>
              <a:buClr>
                <a:srgbClr val="000000"/>
              </a:buClr>
              <a:buSzPts val="1400"/>
              <a:buFont typeface="Arial"/>
              <a:buChar char="●"/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0F792575-CCC4-437F-B11D-2FC24B565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50" y="1763693"/>
            <a:ext cx="5069993" cy="32131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422289" y="22446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85F582B-1265-4A0E-BF1C-2FEA1B86D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3864"/>
            <a:ext cx="4501037" cy="323703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0D293-BE79-4BA8-9A24-ED4142EFB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97160"/>
            <a:ext cx="3100631" cy="3771615"/>
          </a:xfrm>
        </p:spPr>
        <p:txBody>
          <a:bodyPr/>
          <a:lstStyle/>
          <a:p>
            <a:pPr algn="just"/>
            <a:r>
              <a:rPr lang="en-US" sz="1400" dirty="0" err="1"/>
              <a:t>Used_price</a:t>
            </a:r>
            <a:r>
              <a:rPr lang="en-US" sz="1400" dirty="0"/>
              <a:t> and </a:t>
            </a:r>
            <a:r>
              <a:rPr lang="en-US" sz="1400" dirty="0" err="1"/>
              <a:t>new_price</a:t>
            </a:r>
            <a:r>
              <a:rPr lang="en-US" sz="1400" dirty="0"/>
              <a:t> are highly skewed to the right so; I used log transformation to make their shape better and look like a normal distribution.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303305-5047-508B-A58E-6B07AA497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91" y="2264733"/>
            <a:ext cx="4338083" cy="26543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F87E-8ABF-4313-BB59-C09D4BA5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E4B02-0F45-42A0-A0D0-7E73BFD86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49545"/>
            <a:ext cx="2941673" cy="3416400"/>
          </a:xfrm>
        </p:spPr>
        <p:txBody>
          <a:bodyPr/>
          <a:lstStyle/>
          <a:p>
            <a:pPr algn="just"/>
            <a:r>
              <a:rPr lang="en-US" dirty="0">
                <a:latin typeface="Daytona" panose="020B0604030500040204" pitchFamily="34" charset="0"/>
              </a:rPr>
              <a:t>Distribution of columns </a:t>
            </a:r>
            <a:r>
              <a:rPr lang="en-US" dirty="0" err="1">
                <a:latin typeface="Daytona" panose="020B0604030500040204" pitchFamily="34" charset="0"/>
              </a:rPr>
              <a:t>new_price</a:t>
            </a:r>
            <a:r>
              <a:rPr lang="en-US" dirty="0">
                <a:latin typeface="Daytona" panose="020B0604030500040204" pitchFamily="34" charset="0"/>
              </a:rPr>
              <a:t> and </a:t>
            </a:r>
            <a:r>
              <a:rPr lang="en-US" dirty="0" err="1">
                <a:latin typeface="Daytona" panose="020B0604030500040204" pitchFamily="34" charset="0"/>
              </a:rPr>
              <a:t>used_price</a:t>
            </a:r>
            <a:r>
              <a:rPr lang="en-US" dirty="0">
                <a:latin typeface="Daytona" panose="020B0604030500040204" pitchFamily="34" charset="0"/>
              </a:rPr>
              <a:t> after log transformation</a:t>
            </a:r>
          </a:p>
          <a:p>
            <a:pPr algn="just"/>
            <a:r>
              <a:rPr lang="en-US" dirty="0">
                <a:latin typeface="Daytona" panose="020B0604030500040204" pitchFamily="34" charset="0"/>
              </a:rPr>
              <a:t>it seems that Log transformation is helpful in reducing the skewness. the blue one is related to </a:t>
            </a:r>
            <a:r>
              <a:rPr lang="en-US" dirty="0" err="1">
                <a:latin typeface="Daytona" panose="020B0604030500040204" pitchFamily="34" charset="0"/>
              </a:rPr>
              <a:t>new_price</a:t>
            </a:r>
            <a:r>
              <a:rPr lang="en-US" dirty="0">
                <a:latin typeface="Daytona" panose="020B0604030500040204" pitchFamily="34" charset="0"/>
              </a:rPr>
              <a:t> and yellow is related to used_price. 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FDF997E-2C70-453A-875C-D16E1DF83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673" y="1152475"/>
            <a:ext cx="6121140" cy="37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4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6055-4CB3-4797-ACF4-C6F0890D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0D8A-255C-40DB-AC9C-C43D295CD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750828"/>
            <a:ext cx="3758512" cy="2818047"/>
          </a:xfrm>
        </p:spPr>
        <p:txBody>
          <a:bodyPr/>
          <a:lstStyle/>
          <a:p>
            <a:r>
              <a:rPr lang="en-US" dirty="0">
                <a:latin typeface="Daytona" panose="020B0604030500040204" pitchFamily="34" charset="0"/>
              </a:rPr>
              <a:t>it seems that heavy cell phones have a bigger screen, and a bigger screen does affect the price.</a:t>
            </a:r>
          </a:p>
          <a:p>
            <a:r>
              <a:rPr lang="en-US" dirty="0">
                <a:latin typeface="Daytona" panose="020B0604030500040204" pitchFamily="34" charset="0"/>
              </a:rPr>
              <a:t>Android is much more than other [</a:t>
            </a:r>
            <a:r>
              <a:rPr lang="en-US" dirty="0" err="1">
                <a:latin typeface="Daytona" panose="020B0604030500040204" pitchFamily="34" charset="0"/>
              </a:rPr>
              <a:t>os</a:t>
            </a:r>
            <a:r>
              <a:rPr lang="en-US" dirty="0">
                <a:latin typeface="Daytona" panose="020B0604030500040204" pitchFamily="34" charset="0"/>
              </a:rPr>
              <a:t>] which is showing very well in this plot.</a:t>
            </a:r>
          </a:p>
        </p:txBody>
      </p:sp>
      <p:pic>
        <p:nvPicPr>
          <p:cNvPr id="6" name="Picture 5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47AFE90C-A51E-4200-A3F3-C6FADA00F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212" y="698415"/>
            <a:ext cx="5073788" cy="432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3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D45B-7DFB-4DFE-B674-525F7766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0A30-F4F4-4174-9043-9DD9CB010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140337" cy="3416400"/>
          </a:xfrm>
        </p:spPr>
        <p:txBody>
          <a:bodyPr/>
          <a:lstStyle/>
          <a:p>
            <a:pPr algn="just"/>
            <a:r>
              <a:rPr lang="en-US" dirty="0"/>
              <a:t>The price of </a:t>
            </a:r>
            <a:r>
              <a:rPr lang="en-US" dirty="0" err="1"/>
              <a:t>ios</a:t>
            </a:r>
            <a:r>
              <a:rPr lang="en-US" dirty="0"/>
              <a:t> and Android were going up till 2019 but then </a:t>
            </a:r>
            <a:r>
              <a:rPr lang="en-US" dirty="0" err="1"/>
              <a:t>ios</a:t>
            </a:r>
            <a:r>
              <a:rPr lang="en-US" dirty="0"/>
              <a:t> is coming down. Also, the Others [os] are going up.</a:t>
            </a:r>
          </a:p>
          <a:p>
            <a:pPr algn="just"/>
            <a:r>
              <a:rPr lang="en-US" dirty="0"/>
              <a:t> Windows stop producing in 2016. </a:t>
            </a:r>
          </a:p>
          <a:p>
            <a:pPr algn="just"/>
            <a:r>
              <a:rPr lang="en-US" dirty="0"/>
              <a:t>Totally it is acceptable that the recently released cell phone has a price higher than the old released.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4593B0B-30A9-484B-ACB7-3E140F6BA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740" y="1095901"/>
            <a:ext cx="5072111" cy="347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8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2BEB-E70D-4BE6-9F2D-1EA38EA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AD1D7-F0B9-49FD-B333-284266A91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428" y="635024"/>
            <a:ext cx="8314849" cy="718855"/>
          </a:xfrm>
        </p:spPr>
        <p:txBody>
          <a:bodyPr/>
          <a:lstStyle/>
          <a:p>
            <a:r>
              <a:rPr lang="en-US" dirty="0">
                <a:latin typeface="Daytona" panose="020B0604030500040204" pitchFamily="34" charset="0"/>
              </a:rPr>
              <a:t>after dealing with missing values and outliers they seem better than before. their skewness is less with lower outliers which are not shaped the distribution.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54798088-60F9-4CCD-8271-6BF1F1D6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126" y="1689852"/>
            <a:ext cx="4292051" cy="3165280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BD0079D2-A3FE-4FCB-BA3E-3F462063A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8298"/>
            <a:ext cx="4442876" cy="3165280"/>
          </a:xfrm>
          <a:prstGeom prst="rect">
            <a:avLst/>
          </a:prstGeom>
        </p:spPr>
      </p:pic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4480A0CE-CAC2-48F1-AD64-7AF576DA767D}"/>
              </a:ext>
            </a:extLst>
          </p:cNvPr>
          <p:cNvSpPr/>
          <p:nvPr/>
        </p:nvSpPr>
        <p:spPr>
          <a:xfrm>
            <a:off x="4222660" y="1512642"/>
            <a:ext cx="956931" cy="354419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26033"/>
      </p:ext>
    </p:extLst>
  </p:cSld>
  <p:clrMapOvr>
    <a:masterClrMapping/>
  </p:clrMapOvr>
</p:sld>
</file>

<file path=ppt/theme/theme1.xml><?xml version="1.0" encoding="utf-8"?>
<a:theme xmlns:a="http://schemas.openxmlformats.org/drawingml/2006/main" name="Just Logo">
  <a:themeElements>
    <a:clrScheme name="Simple Light">
      <a:dk1>
        <a:srgbClr val="222222"/>
      </a:dk1>
      <a:lt1>
        <a:srgbClr val="FFFFFF"/>
      </a:lt1>
      <a:dk2>
        <a:srgbClr val="222222"/>
      </a:dk2>
      <a:lt2>
        <a:srgbClr val="0E39A9"/>
      </a:lt2>
      <a:accent1>
        <a:srgbClr val="FFAB40"/>
      </a:accent1>
      <a:accent2>
        <a:srgbClr val="6F4294"/>
      </a:accent2>
      <a:accent3>
        <a:srgbClr val="FFA000"/>
      </a:accent3>
      <a:accent4>
        <a:srgbClr val="FFAB40"/>
      </a:accent4>
      <a:accent5>
        <a:srgbClr val="FFDF00"/>
      </a:accent5>
      <a:accent6>
        <a:srgbClr val="1974D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1283</Words>
  <Application>Microsoft Office PowerPoint</Application>
  <PresentationFormat>On-screen Show (16:9)</PresentationFormat>
  <Paragraphs>126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Daytona</vt:lpstr>
      <vt:lpstr>Nunito</vt:lpstr>
      <vt:lpstr>Abadi</vt:lpstr>
      <vt:lpstr>Calibri</vt:lpstr>
      <vt:lpstr>Nunito SemiBold</vt:lpstr>
      <vt:lpstr>Nunito ExtraBold</vt:lpstr>
      <vt:lpstr>Helvetica Neue</vt:lpstr>
      <vt:lpstr>-apple-system</vt:lpstr>
      <vt:lpstr>Just Logo</vt:lpstr>
      <vt:lpstr>Business Presentation</vt:lpstr>
      <vt:lpstr>Contents</vt:lpstr>
      <vt:lpstr>Business Problem Overview and Solution Approach</vt:lpstr>
      <vt:lpstr>Data Overview</vt:lpstr>
      <vt:lpstr>EDA</vt:lpstr>
      <vt:lpstr>EDA</vt:lpstr>
      <vt:lpstr>EDA</vt:lpstr>
      <vt:lpstr>EDA</vt:lpstr>
      <vt:lpstr>EDA</vt:lpstr>
      <vt:lpstr>EDA</vt:lpstr>
      <vt:lpstr>EDA</vt:lpstr>
      <vt:lpstr>EDA</vt:lpstr>
      <vt:lpstr>EDA</vt:lpstr>
      <vt:lpstr>Model Performance Summary</vt:lpstr>
      <vt:lpstr>Model Performance Summary(statsmodel) </vt:lpstr>
      <vt:lpstr>Model Performance Summary</vt:lpstr>
      <vt:lpstr>Check the assumptions </vt:lpstr>
      <vt:lpstr>Check the assumptions </vt:lpstr>
      <vt:lpstr>Check the assumptions </vt:lpstr>
      <vt:lpstr>Check the assumptions </vt:lpstr>
      <vt:lpstr>Business Insights and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Presentation</dc:title>
  <cp:lastModifiedBy>Narges Shahmohamadi</cp:lastModifiedBy>
  <cp:revision>1</cp:revision>
  <dcterms:modified xsi:type="dcterms:W3CDTF">2023-06-13T16:40:36Z</dcterms:modified>
</cp:coreProperties>
</file>