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81" r:id="rId15"/>
    <p:sldId id="272" r:id="rId16"/>
    <p:sldId id="275" r:id="rId17"/>
    <p:sldId id="276" r:id="rId18"/>
    <p:sldId id="277" r:id="rId19"/>
    <p:sldId id="278" r:id="rId20"/>
    <p:sldId id="279" r:id="rId21"/>
    <p:sldId id="280" r:id="rId22"/>
    <p:sldId id="261" r:id="rId23"/>
    <p:sldId id="282" r:id="rId24"/>
    <p:sldId id="273" r:id="rId25"/>
    <p:sldId id="287" r:id="rId26"/>
    <p:sldId id="285" r:id="rId27"/>
    <p:sldId id="286" r:id="rId28"/>
    <p:sldId id="284" r:id="rId29"/>
    <p:sldId id="283" r:id="rId30"/>
    <p:sldId id="262" r:id="rId31"/>
    <p:sldId id="288" r:id="rId32"/>
    <p:sldId id="263"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Daytona" panose="020B0604030500040204" pitchFamily="34" charset="0"/>
      <p:regular r:id="rId39"/>
      <p:bold r:id="rId40"/>
      <p:italic r:id="rId41"/>
      <p:boldItalic r:id="rId42"/>
    </p:embeddedFont>
    <p:embeddedFont>
      <p:font typeface="Lato" panose="020F0502020204030203" pitchFamily="34" charset="0"/>
      <p:regular r:id="rId43"/>
      <p:bold r:id="rId44"/>
      <p:italic r:id="rId45"/>
      <p:boldItalic r:id="rId46"/>
    </p:embeddedFont>
    <p:embeddedFont>
      <p:font typeface="Nunito" pitchFamily="2" charset="0"/>
      <p:regular r:id="rId47"/>
      <p:bold r:id="rId48"/>
      <p:italic r:id="rId49"/>
      <p:boldItalic r:id="rId50"/>
    </p:embeddedFont>
    <p:embeddedFont>
      <p:font typeface="Nunito ExtraBold" pitchFamily="2" charset="0"/>
      <p:bold r:id="rId51"/>
      <p:boldItalic r:id="rId52"/>
    </p:embeddedFont>
    <p:embeddedFont>
      <p:font typeface="Nunito SemiBold" pitchFamily="2" charset="0"/>
      <p:regular r:id="rId53"/>
      <p:bold r:id="rId54"/>
      <p:italic r:id="rId55"/>
      <p:boldItalic r:id="rId56"/>
    </p:embeddedFont>
    <p:embeddedFont>
      <p:font typeface="Verdana Pro Cond SemiBold" panose="020B0706030504040204" pitchFamily="34" charset="0"/>
      <p:bold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jCPtSR2+SO+DPeHXLL5JrxiTpR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E7454-6B13-40CE-91AE-A84AF2B8098F}">
  <a:tblStyle styleId="{A16E7454-6B13-40CE-91AE-A84AF2B8098F}"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12"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ges Shahmohamadi" userId="5feb95dd25bf0cc3" providerId="LiveId" clId="{CBA29B07-82B7-4126-9E1F-2B3BCA5D9C62}"/>
    <pc:docChg chg="undo redo custSel addSld delSld modSld sldOrd">
      <pc:chgData name="Narges Shahmohamadi" userId="5feb95dd25bf0cc3" providerId="LiveId" clId="{CBA29B07-82B7-4126-9E1F-2B3BCA5D9C62}" dt="2021-09-16T16:30:05.280" v="1755" actId="1076"/>
      <pc:docMkLst>
        <pc:docMk/>
      </pc:docMkLst>
      <pc:sldChg chg="modSp mod">
        <pc:chgData name="Narges Shahmohamadi" userId="5feb95dd25bf0cc3" providerId="LiveId" clId="{CBA29B07-82B7-4126-9E1F-2B3BCA5D9C62}" dt="2021-09-16T16:30:05.280" v="1755" actId="1076"/>
        <pc:sldMkLst>
          <pc:docMk/>
          <pc:sldMk cId="0" sldId="256"/>
        </pc:sldMkLst>
        <pc:spChg chg="mod">
          <ac:chgData name="Narges Shahmohamadi" userId="5feb95dd25bf0cc3" providerId="LiveId" clId="{CBA29B07-82B7-4126-9E1F-2B3BCA5D9C62}" dt="2021-09-16T16:30:05.280" v="1755" actId="1076"/>
          <ac:spMkLst>
            <pc:docMk/>
            <pc:sldMk cId="0" sldId="256"/>
            <ac:spMk id="57" creationId="{00000000-0000-0000-0000-000000000000}"/>
          </ac:spMkLst>
        </pc:spChg>
      </pc:sldChg>
      <pc:sldChg chg="modSp mod">
        <pc:chgData name="Narges Shahmohamadi" userId="5feb95dd25bf0cc3" providerId="LiveId" clId="{CBA29B07-82B7-4126-9E1F-2B3BCA5D9C62}" dt="2021-09-15T15:39:55.933" v="84" actId="33524"/>
        <pc:sldMkLst>
          <pc:docMk/>
          <pc:sldMk cId="0" sldId="257"/>
        </pc:sldMkLst>
        <pc:spChg chg="mod">
          <ac:chgData name="Narges Shahmohamadi" userId="5feb95dd25bf0cc3" providerId="LiveId" clId="{CBA29B07-82B7-4126-9E1F-2B3BCA5D9C62}" dt="2021-09-15T15:39:55.933" v="84" actId="33524"/>
          <ac:spMkLst>
            <pc:docMk/>
            <pc:sldMk cId="0" sldId="257"/>
            <ac:spMk id="4" creationId="{0F999D18-B122-4673-8B61-DDDA2851AA53}"/>
          </ac:spMkLst>
        </pc:spChg>
      </pc:sldChg>
      <pc:sldChg chg="modSp mod">
        <pc:chgData name="Narges Shahmohamadi" userId="5feb95dd25bf0cc3" providerId="LiveId" clId="{CBA29B07-82B7-4126-9E1F-2B3BCA5D9C62}" dt="2021-09-15T15:39:44.591" v="83" actId="33524"/>
        <pc:sldMkLst>
          <pc:docMk/>
          <pc:sldMk cId="0" sldId="258"/>
        </pc:sldMkLst>
        <pc:spChg chg="mod">
          <ac:chgData name="Narges Shahmohamadi" userId="5feb95dd25bf0cc3" providerId="LiveId" clId="{CBA29B07-82B7-4126-9E1F-2B3BCA5D9C62}" dt="2021-09-15T15:39:44.591" v="83" actId="33524"/>
          <ac:spMkLst>
            <pc:docMk/>
            <pc:sldMk cId="0" sldId="258"/>
            <ac:spMk id="68" creationId="{00000000-0000-0000-0000-000000000000}"/>
          </ac:spMkLst>
        </pc:spChg>
      </pc:sldChg>
      <pc:sldChg chg="addSp delSp modSp mod">
        <pc:chgData name="Narges Shahmohamadi" userId="5feb95dd25bf0cc3" providerId="LiveId" clId="{CBA29B07-82B7-4126-9E1F-2B3BCA5D9C62}" dt="2021-09-15T15:52:46.296" v="301" actId="1076"/>
        <pc:sldMkLst>
          <pc:docMk/>
          <pc:sldMk cId="0" sldId="259"/>
        </pc:sldMkLst>
        <pc:spChg chg="add del">
          <ac:chgData name="Narges Shahmohamadi" userId="5feb95dd25bf0cc3" providerId="LiveId" clId="{CBA29B07-82B7-4126-9E1F-2B3BCA5D9C62}" dt="2021-09-15T15:48:41.378" v="202"/>
          <ac:spMkLst>
            <pc:docMk/>
            <pc:sldMk cId="0" sldId="259"/>
            <ac:spMk id="4" creationId="{BD02372C-DF22-46F4-801A-90A66AB8DBEE}"/>
          </ac:spMkLst>
        </pc:spChg>
        <pc:spChg chg="add del">
          <ac:chgData name="Narges Shahmohamadi" userId="5feb95dd25bf0cc3" providerId="LiveId" clId="{CBA29B07-82B7-4126-9E1F-2B3BCA5D9C62}" dt="2021-09-15T15:49:02.670" v="205"/>
          <ac:spMkLst>
            <pc:docMk/>
            <pc:sldMk cId="0" sldId="259"/>
            <ac:spMk id="5" creationId="{F0456C3D-8282-4DE5-B664-9753DF22DB52}"/>
          </ac:spMkLst>
        </pc:spChg>
        <pc:spChg chg="add del">
          <ac:chgData name="Narges Shahmohamadi" userId="5feb95dd25bf0cc3" providerId="LiveId" clId="{CBA29B07-82B7-4126-9E1F-2B3BCA5D9C62}" dt="2021-09-15T15:50:10.083" v="257"/>
          <ac:spMkLst>
            <pc:docMk/>
            <pc:sldMk cId="0" sldId="259"/>
            <ac:spMk id="6" creationId="{5AB944F4-0639-4AFE-8A15-F127C16B4B9D}"/>
          </ac:spMkLst>
        </pc:spChg>
        <pc:spChg chg="add mod">
          <ac:chgData name="Narges Shahmohamadi" userId="5feb95dd25bf0cc3" providerId="LiveId" clId="{CBA29B07-82B7-4126-9E1F-2B3BCA5D9C62}" dt="2021-09-15T15:52:46.296" v="301" actId="1076"/>
          <ac:spMkLst>
            <pc:docMk/>
            <pc:sldMk cId="0" sldId="259"/>
            <ac:spMk id="8" creationId="{BD01994A-6E58-4901-BEA5-66963627DAB4}"/>
          </ac:spMkLst>
        </pc:spChg>
        <pc:spChg chg="mod">
          <ac:chgData name="Narges Shahmohamadi" userId="5feb95dd25bf0cc3" providerId="LiveId" clId="{CBA29B07-82B7-4126-9E1F-2B3BCA5D9C62}" dt="2021-09-15T15:52:22.760" v="294" actId="14100"/>
          <ac:spMkLst>
            <pc:docMk/>
            <pc:sldMk cId="0" sldId="259"/>
            <ac:spMk id="9" creationId="{40AC4EBD-AAFC-4237-A2D5-C613A9832A82}"/>
          </ac:spMkLst>
        </pc:spChg>
        <pc:spChg chg="mod">
          <ac:chgData name="Narges Shahmohamadi" userId="5feb95dd25bf0cc3" providerId="LiveId" clId="{CBA29B07-82B7-4126-9E1F-2B3BCA5D9C62}" dt="2021-09-15T15:52:43.108" v="299" actId="1076"/>
          <ac:spMkLst>
            <pc:docMk/>
            <pc:sldMk cId="0" sldId="259"/>
            <ac:spMk id="74" creationId="{00000000-0000-0000-0000-000000000000}"/>
          </ac:spMkLst>
        </pc:spChg>
        <pc:picChg chg="add mod">
          <ac:chgData name="Narges Shahmohamadi" userId="5feb95dd25bf0cc3" providerId="LiveId" clId="{CBA29B07-82B7-4126-9E1F-2B3BCA5D9C62}" dt="2021-09-15T15:52:45.161" v="300" actId="14100"/>
          <ac:picMkLst>
            <pc:docMk/>
            <pc:sldMk cId="0" sldId="259"/>
            <ac:picMk id="3" creationId="{F07AF3E2-E1B3-41AE-9103-D69178ED42AD}"/>
          </ac:picMkLst>
        </pc:picChg>
        <pc:picChg chg="del">
          <ac:chgData name="Narges Shahmohamadi" userId="5feb95dd25bf0cc3" providerId="LiveId" clId="{CBA29B07-82B7-4126-9E1F-2B3BCA5D9C62}" dt="2021-09-15T15:41:02.270" v="116" actId="21"/>
          <ac:picMkLst>
            <pc:docMk/>
            <pc:sldMk cId="0" sldId="259"/>
            <ac:picMk id="11" creationId="{0F792575-CCC4-437F-B11D-2FC24B565232}"/>
          </ac:picMkLst>
        </pc:picChg>
      </pc:sldChg>
      <pc:sldChg chg="addSp delSp modSp mod">
        <pc:chgData name="Narges Shahmohamadi" userId="5feb95dd25bf0cc3" providerId="LiveId" clId="{CBA29B07-82B7-4126-9E1F-2B3BCA5D9C62}" dt="2021-09-15T15:55:28.769" v="328" actId="1076"/>
        <pc:sldMkLst>
          <pc:docMk/>
          <pc:sldMk cId="0" sldId="260"/>
        </pc:sldMkLst>
        <pc:spChg chg="mod">
          <ac:chgData name="Narges Shahmohamadi" userId="5feb95dd25bf0cc3" providerId="LiveId" clId="{CBA29B07-82B7-4126-9E1F-2B3BCA5D9C62}" dt="2021-09-15T15:53:39.272" v="305" actId="14100"/>
          <ac:spMkLst>
            <pc:docMk/>
            <pc:sldMk cId="0" sldId="260"/>
            <ac:spMk id="5" creationId="{76B0D293-BE79-4BA8-9A24-ED4142EFB09F}"/>
          </ac:spMkLst>
        </pc:spChg>
        <pc:spChg chg="add mod">
          <ac:chgData name="Narges Shahmohamadi" userId="5feb95dd25bf0cc3" providerId="LiveId" clId="{CBA29B07-82B7-4126-9E1F-2B3BCA5D9C62}" dt="2021-09-15T15:54:55.778" v="316" actId="12"/>
          <ac:spMkLst>
            <pc:docMk/>
            <pc:sldMk cId="0" sldId="260"/>
            <ac:spMk id="7" creationId="{6A3EDD37-67C4-4B85-B501-D7F8F3FCC8C6}"/>
          </ac:spMkLst>
        </pc:spChg>
        <pc:picChg chg="add mod">
          <ac:chgData name="Narges Shahmohamadi" userId="5feb95dd25bf0cc3" providerId="LiveId" clId="{CBA29B07-82B7-4126-9E1F-2B3BCA5D9C62}" dt="2021-09-15T15:55:27.004" v="327" actId="14100"/>
          <ac:picMkLst>
            <pc:docMk/>
            <pc:sldMk cId="0" sldId="260"/>
            <ac:picMk id="2" creationId="{C5197998-4DAA-4F49-BC59-73FA77C0CACA}"/>
          </ac:picMkLst>
        </pc:picChg>
        <pc:picChg chg="del">
          <ac:chgData name="Narges Shahmohamadi" userId="5feb95dd25bf0cc3" providerId="LiveId" clId="{CBA29B07-82B7-4126-9E1F-2B3BCA5D9C62}" dt="2021-09-15T15:54:01.001" v="308" actId="21"/>
          <ac:picMkLst>
            <pc:docMk/>
            <pc:sldMk cId="0" sldId="260"/>
            <ac:picMk id="3" creationId="{985F582B-1265-4A0E-BF1C-2FEA1B86D227}"/>
          </ac:picMkLst>
        </pc:picChg>
        <pc:picChg chg="add mod">
          <ac:chgData name="Narges Shahmohamadi" userId="5feb95dd25bf0cc3" providerId="LiveId" clId="{CBA29B07-82B7-4126-9E1F-2B3BCA5D9C62}" dt="2021-09-15T15:55:28.769" v="328" actId="1076"/>
          <ac:picMkLst>
            <pc:docMk/>
            <pc:sldMk cId="0" sldId="260"/>
            <ac:picMk id="6" creationId="{3014EBA9-4BCA-474F-B764-B94E2D705B60}"/>
          </ac:picMkLst>
        </pc:picChg>
      </pc:sldChg>
      <pc:sldChg chg="addSp delSp modSp mod">
        <pc:chgData name="Narges Shahmohamadi" userId="5feb95dd25bf0cc3" providerId="LiveId" clId="{CBA29B07-82B7-4126-9E1F-2B3BCA5D9C62}" dt="2021-09-15T16:26:53.746" v="854" actId="20577"/>
        <pc:sldMkLst>
          <pc:docMk/>
          <pc:sldMk cId="0" sldId="261"/>
        </pc:sldMkLst>
        <pc:spChg chg="add mod">
          <ac:chgData name="Narges Shahmohamadi" userId="5feb95dd25bf0cc3" providerId="LiveId" clId="{CBA29B07-82B7-4126-9E1F-2B3BCA5D9C62}" dt="2021-09-15T16:23:06.519" v="793" actId="20577"/>
          <ac:spMkLst>
            <pc:docMk/>
            <pc:sldMk cId="0" sldId="261"/>
            <ac:spMk id="2" creationId="{A300665E-7CA9-4339-BB05-449AC1FB0610}"/>
          </ac:spMkLst>
        </pc:spChg>
        <pc:spChg chg="add del mod">
          <ac:chgData name="Narges Shahmohamadi" userId="5feb95dd25bf0cc3" providerId="LiveId" clId="{CBA29B07-82B7-4126-9E1F-2B3BCA5D9C62}" dt="2021-09-15T16:23:00.532" v="792"/>
          <ac:spMkLst>
            <pc:docMk/>
            <pc:sldMk cId="0" sldId="261"/>
            <ac:spMk id="3" creationId="{09AC564C-FFDA-44CD-B0CD-3747CFA3AA4D}"/>
          </ac:spMkLst>
        </pc:spChg>
        <pc:spChg chg="add del mod">
          <ac:chgData name="Narges Shahmohamadi" userId="5feb95dd25bf0cc3" providerId="LiveId" clId="{CBA29B07-82B7-4126-9E1F-2B3BCA5D9C62}" dt="2021-09-15T16:25:43.983" v="833"/>
          <ac:spMkLst>
            <pc:docMk/>
            <pc:sldMk cId="0" sldId="261"/>
            <ac:spMk id="4" creationId="{DE25531A-0846-4391-91B5-3F41F291473C}"/>
          </ac:spMkLst>
        </pc:spChg>
        <pc:spChg chg="mod">
          <ac:chgData name="Narges Shahmohamadi" userId="5feb95dd25bf0cc3" providerId="LiveId" clId="{CBA29B07-82B7-4126-9E1F-2B3BCA5D9C62}" dt="2021-09-15T16:25:39.055" v="830" actId="1076"/>
          <ac:spMkLst>
            <pc:docMk/>
            <pc:sldMk cId="0" sldId="261"/>
            <ac:spMk id="85" creationId="{00000000-0000-0000-0000-000000000000}"/>
          </ac:spMkLst>
        </pc:spChg>
        <pc:spChg chg="mod">
          <ac:chgData name="Narges Shahmohamadi" userId="5feb95dd25bf0cc3" providerId="LiveId" clId="{CBA29B07-82B7-4126-9E1F-2B3BCA5D9C62}" dt="2021-09-15T16:26:53.746" v="854" actId="20577"/>
          <ac:spMkLst>
            <pc:docMk/>
            <pc:sldMk cId="0" sldId="261"/>
            <ac:spMk id="86" creationId="{00000000-0000-0000-0000-000000000000}"/>
          </ac:spMkLst>
        </pc:spChg>
      </pc:sldChg>
      <pc:sldChg chg="modSp mod">
        <pc:chgData name="Narges Shahmohamadi" userId="5feb95dd25bf0cc3" providerId="LiveId" clId="{CBA29B07-82B7-4126-9E1F-2B3BCA5D9C62}" dt="2021-09-16T16:27:17.668" v="1724" actId="1076"/>
        <pc:sldMkLst>
          <pc:docMk/>
          <pc:sldMk cId="0" sldId="262"/>
        </pc:sldMkLst>
        <pc:spChg chg="mod">
          <ac:chgData name="Narges Shahmohamadi" userId="5feb95dd25bf0cc3" providerId="LiveId" clId="{CBA29B07-82B7-4126-9E1F-2B3BCA5D9C62}" dt="2021-09-16T16:27:17.668" v="1724" actId="1076"/>
          <ac:spMkLst>
            <pc:docMk/>
            <pc:sldMk cId="0" sldId="262"/>
            <ac:spMk id="92" creationId="{00000000-0000-0000-0000-000000000000}"/>
          </ac:spMkLst>
        </pc:spChg>
      </pc:sldChg>
      <pc:sldChg chg="addSp delSp modSp mod">
        <pc:chgData name="Narges Shahmohamadi" userId="5feb95dd25bf0cc3" providerId="LiveId" clId="{CBA29B07-82B7-4126-9E1F-2B3BCA5D9C62}" dt="2021-09-15T15:57:14.683" v="349" actId="14100"/>
        <pc:sldMkLst>
          <pc:docMk/>
          <pc:sldMk cId="2531763831" sldId="264"/>
        </pc:sldMkLst>
        <pc:spChg chg="mod">
          <ac:chgData name="Narges Shahmohamadi" userId="5feb95dd25bf0cc3" providerId="LiveId" clId="{CBA29B07-82B7-4126-9E1F-2B3BCA5D9C62}" dt="2021-09-15T15:56:14.556" v="335" actId="14100"/>
          <ac:spMkLst>
            <pc:docMk/>
            <pc:sldMk cId="2531763831" sldId="264"/>
            <ac:spMk id="3" creationId="{EA5EBD7F-4883-41C5-8FD6-F9ECD1AECC19}"/>
          </ac:spMkLst>
        </pc:spChg>
        <pc:picChg chg="add mod">
          <ac:chgData name="Narges Shahmohamadi" userId="5feb95dd25bf0cc3" providerId="LiveId" clId="{CBA29B07-82B7-4126-9E1F-2B3BCA5D9C62}" dt="2021-09-15T15:57:14.683" v="349" actId="14100"/>
          <ac:picMkLst>
            <pc:docMk/>
            <pc:sldMk cId="2531763831" sldId="264"/>
            <ac:picMk id="4" creationId="{CFE0A76F-E464-44C2-8209-D6BE4465E62A}"/>
          </ac:picMkLst>
        </pc:picChg>
        <pc:picChg chg="del">
          <ac:chgData name="Narges Shahmohamadi" userId="5feb95dd25bf0cc3" providerId="LiveId" clId="{CBA29B07-82B7-4126-9E1F-2B3BCA5D9C62}" dt="2021-09-15T15:56:04.779" v="331" actId="21"/>
          <ac:picMkLst>
            <pc:docMk/>
            <pc:sldMk cId="2531763831" sldId="264"/>
            <ac:picMk id="6" creationId="{137C3D3C-C17C-49F4-9C68-4B99270D0826}"/>
          </ac:picMkLst>
        </pc:picChg>
      </pc:sldChg>
      <pc:sldChg chg="addSp delSp modSp mod">
        <pc:chgData name="Narges Shahmohamadi" userId="5feb95dd25bf0cc3" providerId="LiveId" clId="{CBA29B07-82B7-4126-9E1F-2B3BCA5D9C62}" dt="2021-09-15T15:58:46.254" v="372" actId="1076"/>
        <pc:sldMkLst>
          <pc:docMk/>
          <pc:sldMk cId="2219742238" sldId="265"/>
        </pc:sldMkLst>
        <pc:spChg chg="mod">
          <ac:chgData name="Narges Shahmohamadi" userId="5feb95dd25bf0cc3" providerId="LiveId" clId="{CBA29B07-82B7-4126-9E1F-2B3BCA5D9C62}" dt="2021-09-15T15:58:09.411" v="364" actId="14100"/>
          <ac:spMkLst>
            <pc:docMk/>
            <pc:sldMk cId="2219742238" sldId="265"/>
            <ac:spMk id="3" creationId="{B61E4B02-0F45-42A0-A0D0-7E73BFD86F13}"/>
          </ac:spMkLst>
        </pc:spChg>
        <pc:spChg chg="add mod">
          <ac:chgData name="Narges Shahmohamadi" userId="5feb95dd25bf0cc3" providerId="LiveId" clId="{CBA29B07-82B7-4126-9E1F-2B3BCA5D9C62}" dt="2021-09-15T15:58:12.283" v="365" actId="1076"/>
          <ac:spMkLst>
            <pc:docMk/>
            <pc:sldMk cId="2219742238" sldId="265"/>
            <ac:spMk id="7" creationId="{B75C7E7A-40D3-45B3-B82F-244807D2047D}"/>
          </ac:spMkLst>
        </pc:spChg>
        <pc:picChg chg="add mod">
          <ac:chgData name="Narges Shahmohamadi" userId="5feb95dd25bf0cc3" providerId="LiveId" clId="{CBA29B07-82B7-4126-9E1F-2B3BCA5D9C62}" dt="2021-09-15T15:58:22.475" v="368" actId="14100"/>
          <ac:picMkLst>
            <pc:docMk/>
            <pc:sldMk cId="2219742238" sldId="265"/>
            <ac:picMk id="4" creationId="{C078537E-EDCB-40FE-A886-EF6C326460B9}"/>
          </ac:picMkLst>
        </pc:picChg>
        <pc:picChg chg="del">
          <ac:chgData name="Narges Shahmohamadi" userId="5feb95dd25bf0cc3" providerId="LiveId" clId="{CBA29B07-82B7-4126-9E1F-2B3BCA5D9C62}" dt="2021-09-15T15:56:40.189" v="341" actId="21"/>
          <ac:picMkLst>
            <pc:docMk/>
            <pc:sldMk cId="2219742238" sldId="265"/>
            <ac:picMk id="6" creationId="{FFDF997E-2C70-453A-875C-D16E1DF83CE9}"/>
          </ac:picMkLst>
        </pc:picChg>
        <pc:picChg chg="add mod">
          <ac:chgData name="Narges Shahmohamadi" userId="5feb95dd25bf0cc3" providerId="LiveId" clId="{CBA29B07-82B7-4126-9E1F-2B3BCA5D9C62}" dt="2021-09-15T15:58:46.254" v="372" actId="1076"/>
          <ac:picMkLst>
            <pc:docMk/>
            <pc:sldMk cId="2219742238" sldId="265"/>
            <ac:picMk id="8" creationId="{1B92138E-B1D5-4115-82BE-51F6F24029AE}"/>
          </ac:picMkLst>
        </pc:picChg>
      </pc:sldChg>
      <pc:sldChg chg="addSp delSp modSp mod">
        <pc:chgData name="Narges Shahmohamadi" userId="5feb95dd25bf0cc3" providerId="LiveId" clId="{CBA29B07-82B7-4126-9E1F-2B3BCA5D9C62}" dt="2021-09-15T15:59:53.072" v="383" actId="20577"/>
        <pc:sldMkLst>
          <pc:docMk/>
          <pc:sldMk cId="2910335185" sldId="266"/>
        </pc:sldMkLst>
        <pc:spChg chg="mod">
          <ac:chgData name="Narges Shahmohamadi" userId="5feb95dd25bf0cc3" providerId="LiveId" clId="{CBA29B07-82B7-4126-9E1F-2B3BCA5D9C62}" dt="2021-09-15T15:59:11.659" v="375" actId="14100"/>
          <ac:spMkLst>
            <pc:docMk/>
            <pc:sldMk cId="2910335185" sldId="266"/>
            <ac:spMk id="3" creationId="{341B0D8A-255C-40DB-AC9C-C43D295CDB66}"/>
          </ac:spMkLst>
        </pc:spChg>
        <pc:spChg chg="add mod">
          <ac:chgData name="Narges Shahmohamadi" userId="5feb95dd25bf0cc3" providerId="LiveId" clId="{CBA29B07-82B7-4126-9E1F-2B3BCA5D9C62}" dt="2021-09-15T15:59:53.072" v="383" actId="20577"/>
          <ac:spMkLst>
            <pc:docMk/>
            <pc:sldMk cId="2910335185" sldId="266"/>
            <ac:spMk id="7" creationId="{1C2D095B-492F-44EA-8528-FD17060C77AE}"/>
          </ac:spMkLst>
        </pc:spChg>
        <pc:picChg chg="add mod">
          <ac:chgData name="Narges Shahmohamadi" userId="5feb95dd25bf0cc3" providerId="LiveId" clId="{CBA29B07-82B7-4126-9E1F-2B3BCA5D9C62}" dt="2021-09-15T15:59:20.308" v="377" actId="1076"/>
          <ac:picMkLst>
            <pc:docMk/>
            <pc:sldMk cId="2910335185" sldId="266"/>
            <ac:picMk id="4" creationId="{C599F2CD-FFF7-45A8-9A61-CA5F04EEE995}"/>
          </ac:picMkLst>
        </pc:picChg>
        <pc:picChg chg="del">
          <ac:chgData name="Narges Shahmohamadi" userId="5feb95dd25bf0cc3" providerId="LiveId" clId="{CBA29B07-82B7-4126-9E1F-2B3BCA5D9C62}" dt="2021-09-15T15:57:22.804" v="350" actId="21"/>
          <ac:picMkLst>
            <pc:docMk/>
            <pc:sldMk cId="2910335185" sldId="266"/>
            <ac:picMk id="6" creationId="{47AFE90C-A51E-4200-A3F3-C6FADA00FF1E}"/>
          </ac:picMkLst>
        </pc:picChg>
        <pc:picChg chg="add mod">
          <ac:chgData name="Narges Shahmohamadi" userId="5feb95dd25bf0cc3" providerId="LiveId" clId="{CBA29B07-82B7-4126-9E1F-2B3BCA5D9C62}" dt="2021-09-15T15:59:49.739" v="382" actId="1076"/>
          <ac:picMkLst>
            <pc:docMk/>
            <pc:sldMk cId="2910335185" sldId="266"/>
            <ac:picMk id="8" creationId="{E0453B04-7681-4F06-89F8-2742CDA7CFFD}"/>
          </ac:picMkLst>
        </pc:picChg>
      </pc:sldChg>
      <pc:sldChg chg="addSp delSp modSp mod">
        <pc:chgData name="Narges Shahmohamadi" userId="5feb95dd25bf0cc3" providerId="LiveId" clId="{CBA29B07-82B7-4126-9E1F-2B3BCA5D9C62}" dt="2021-09-15T16:02:58.755" v="393" actId="14100"/>
        <pc:sldMkLst>
          <pc:docMk/>
          <pc:sldMk cId="2738480363" sldId="267"/>
        </pc:sldMkLst>
        <pc:spChg chg="mod">
          <ac:chgData name="Narges Shahmohamadi" userId="5feb95dd25bf0cc3" providerId="LiveId" clId="{CBA29B07-82B7-4126-9E1F-2B3BCA5D9C62}" dt="2021-09-15T16:02:55.319" v="392" actId="1076"/>
          <ac:spMkLst>
            <pc:docMk/>
            <pc:sldMk cId="2738480363" sldId="267"/>
            <ac:spMk id="3" creationId="{0DDB0A30-F4F4-4174-9043-9DD9CB010CEA}"/>
          </ac:spMkLst>
        </pc:spChg>
        <pc:picChg chg="add mod">
          <ac:chgData name="Narges Shahmohamadi" userId="5feb95dd25bf0cc3" providerId="LiveId" clId="{CBA29B07-82B7-4126-9E1F-2B3BCA5D9C62}" dt="2021-09-15T16:02:58.755" v="393" actId="14100"/>
          <ac:picMkLst>
            <pc:docMk/>
            <pc:sldMk cId="2738480363" sldId="267"/>
            <ac:picMk id="4" creationId="{F154C1D7-B0DD-4846-BB5B-82B42A27F19B}"/>
          </ac:picMkLst>
        </pc:picChg>
        <pc:picChg chg="del">
          <ac:chgData name="Narges Shahmohamadi" userId="5feb95dd25bf0cc3" providerId="LiveId" clId="{CBA29B07-82B7-4126-9E1F-2B3BCA5D9C62}" dt="2021-09-15T16:02:32.904" v="385" actId="21"/>
          <ac:picMkLst>
            <pc:docMk/>
            <pc:sldMk cId="2738480363" sldId="267"/>
            <ac:picMk id="6" creationId="{F4593B0B-30A9-484B-ACB7-3E140F6BAD5E}"/>
          </ac:picMkLst>
        </pc:picChg>
      </pc:sldChg>
      <pc:sldChg chg="addSp delSp modSp mod">
        <pc:chgData name="Narges Shahmohamadi" userId="5feb95dd25bf0cc3" providerId="LiveId" clId="{CBA29B07-82B7-4126-9E1F-2B3BCA5D9C62}" dt="2021-09-15T16:04:53.560" v="414" actId="14100"/>
        <pc:sldMkLst>
          <pc:docMk/>
          <pc:sldMk cId="200926033" sldId="268"/>
        </pc:sldMkLst>
        <pc:spChg chg="mod">
          <ac:chgData name="Narges Shahmohamadi" userId="5feb95dd25bf0cc3" providerId="LiveId" clId="{CBA29B07-82B7-4126-9E1F-2B3BCA5D9C62}" dt="2021-09-15T16:04:42.712" v="409" actId="1076"/>
          <ac:spMkLst>
            <pc:docMk/>
            <pc:sldMk cId="200926033" sldId="268"/>
            <ac:spMk id="3" creationId="{3EDAD1D7-F0B9-49FD-B333-284266A91C3D}"/>
          </ac:spMkLst>
        </pc:spChg>
        <pc:spChg chg="add mod">
          <ac:chgData name="Narges Shahmohamadi" userId="5feb95dd25bf0cc3" providerId="LiveId" clId="{CBA29B07-82B7-4126-9E1F-2B3BCA5D9C62}" dt="2021-09-15T16:04:46.948" v="411" actId="5793"/>
          <ac:spMkLst>
            <pc:docMk/>
            <pc:sldMk cId="200926033" sldId="268"/>
            <ac:spMk id="10" creationId="{5EA9E183-43F7-4B8D-8C6F-8D49C52D123E}"/>
          </ac:spMkLst>
        </pc:spChg>
        <pc:spChg chg="del">
          <ac:chgData name="Narges Shahmohamadi" userId="5feb95dd25bf0cc3" providerId="LiveId" clId="{CBA29B07-82B7-4126-9E1F-2B3BCA5D9C62}" dt="2021-09-15T16:03:50.337" v="399" actId="21"/>
          <ac:spMkLst>
            <pc:docMk/>
            <pc:sldMk cId="200926033" sldId="268"/>
            <ac:spMk id="13" creationId="{4480A0CE-CAC2-48F1-AD64-7AF576DA767D}"/>
          </ac:spMkLst>
        </pc:spChg>
        <pc:picChg chg="add mod">
          <ac:chgData name="Narges Shahmohamadi" userId="5feb95dd25bf0cc3" providerId="LiveId" clId="{CBA29B07-82B7-4126-9E1F-2B3BCA5D9C62}" dt="2021-09-15T16:04:51.539" v="412" actId="14100"/>
          <ac:picMkLst>
            <pc:docMk/>
            <pc:sldMk cId="200926033" sldId="268"/>
            <ac:picMk id="4" creationId="{B4962D0C-2C34-4EBA-92D4-6E47F7B7E409}"/>
          </ac:picMkLst>
        </pc:picChg>
        <pc:picChg chg="add mod">
          <ac:chgData name="Narges Shahmohamadi" userId="5feb95dd25bf0cc3" providerId="LiveId" clId="{CBA29B07-82B7-4126-9E1F-2B3BCA5D9C62}" dt="2021-09-15T16:04:53.560" v="414" actId="14100"/>
          <ac:picMkLst>
            <pc:docMk/>
            <pc:sldMk cId="200926033" sldId="268"/>
            <ac:picMk id="5" creationId="{6649EEF9-9A38-4F9A-9D45-2507BB2E0421}"/>
          </ac:picMkLst>
        </pc:picChg>
        <pc:picChg chg="del">
          <ac:chgData name="Narges Shahmohamadi" userId="5feb95dd25bf0cc3" providerId="LiveId" clId="{CBA29B07-82B7-4126-9E1F-2B3BCA5D9C62}" dt="2021-09-15T16:03:48.184" v="398" actId="21"/>
          <ac:picMkLst>
            <pc:docMk/>
            <pc:sldMk cId="200926033" sldId="268"/>
            <ac:picMk id="6" creationId="{54798088-60F9-4CCD-8271-6BF1F1D6CFC6}"/>
          </ac:picMkLst>
        </pc:picChg>
        <pc:picChg chg="del">
          <ac:chgData name="Narges Shahmohamadi" userId="5feb95dd25bf0cc3" providerId="LiveId" clId="{CBA29B07-82B7-4126-9E1F-2B3BCA5D9C62}" dt="2021-09-15T16:03:46.648" v="397" actId="21"/>
          <ac:picMkLst>
            <pc:docMk/>
            <pc:sldMk cId="200926033" sldId="268"/>
            <ac:picMk id="8" creationId="{BD0079D2-A3FE-4FCB-BA3E-3F462063ACEB}"/>
          </ac:picMkLst>
        </pc:picChg>
      </pc:sldChg>
      <pc:sldChg chg="addSp delSp modSp mod">
        <pc:chgData name="Narges Shahmohamadi" userId="5feb95dd25bf0cc3" providerId="LiveId" clId="{CBA29B07-82B7-4126-9E1F-2B3BCA5D9C62}" dt="2021-09-15T16:05:38.948" v="424" actId="1076"/>
        <pc:sldMkLst>
          <pc:docMk/>
          <pc:sldMk cId="244112345" sldId="269"/>
        </pc:sldMkLst>
        <pc:spChg chg="mod">
          <ac:chgData name="Narges Shahmohamadi" userId="5feb95dd25bf0cc3" providerId="LiveId" clId="{CBA29B07-82B7-4126-9E1F-2B3BCA5D9C62}" dt="2021-09-15T16:05:18.035" v="419" actId="14100"/>
          <ac:spMkLst>
            <pc:docMk/>
            <pc:sldMk cId="244112345" sldId="269"/>
            <ac:spMk id="3" creationId="{3711E1A1-22F9-406D-80BD-18D9432A3343}"/>
          </ac:spMkLst>
        </pc:spChg>
        <pc:picChg chg="add mod">
          <ac:chgData name="Narges Shahmohamadi" userId="5feb95dd25bf0cc3" providerId="LiveId" clId="{CBA29B07-82B7-4126-9E1F-2B3BCA5D9C62}" dt="2021-09-15T16:05:38.948" v="424" actId="1076"/>
          <ac:picMkLst>
            <pc:docMk/>
            <pc:sldMk cId="244112345" sldId="269"/>
            <ac:picMk id="4" creationId="{5A955B01-095A-4B44-BBF2-DEB39D6C4CA1}"/>
          </ac:picMkLst>
        </pc:picChg>
        <pc:picChg chg="del">
          <ac:chgData name="Narges Shahmohamadi" userId="5feb95dd25bf0cc3" providerId="LiveId" clId="{CBA29B07-82B7-4126-9E1F-2B3BCA5D9C62}" dt="2021-09-15T16:05:20.325" v="420" actId="21"/>
          <ac:picMkLst>
            <pc:docMk/>
            <pc:sldMk cId="244112345" sldId="269"/>
            <ac:picMk id="6" creationId="{C71160D7-9C86-4D12-8FAF-BCFE3887D848}"/>
          </ac:picMkLst>
        </pc:picChg>
      </pc:sldChg>
      <pc:sldChg chg="addSp delSp modSp mod">
        <pc:chgData name="Narges Shahmohamadi" userId="5feb95dd25bf0cc3" providerId="LiveId" clId="{CBA29B07-82B7-4126-9E1F-2B3BCA5D9C62}" dt="2021-09-15T16:07:34.244" v="445" actId="14100"/>
        <pc:sldMkLst>
          <pc:docMk/>
          <pc:sldMk cId="322917080" sldId="270"/>
        </pc:sldMkLst>
        <pc:spChg chg="mod">
          <ac:chgData name="Narges Shahmohamadi" userId="5feb95dd25bf0cc3" providerId="LiveId" clId="{CBA29B07-82B7-4126-9E1F-2B3BCA5D9C62}" dt="2021-09-15T16:06:29.666" v="426" actId="5793"/>
          <ac:spMkLst>
            <pc:docMk/>
            <pc:sldMk cId="322917080" sldId="270"/>
            <ac:spMk id="3" creationId="{6DD1542C-28C3-4F8B-93FA-5B0CF2D4F349}"/>
          </ac:spMkLst>
        </pc:spChg>
        <pc:spChg chg="del mod">
          <ac:chgData name="Narges Shahmohamadi" userId="5feb95dd25bf0cc3" providerId="LiveId" clId="{CBA29B07-82B7-4126-9E1F-2B3BCA5D9C62}" dt="2021-09-15T16:06:41.833" v="430" actId="21"/>
          <ac:spMkLst>
            <pc:docMk/>
            <pc:sldMk cId="322917080" sldId="270"/>
            <ac:spMk id="4" creationId="{30D5E9F6-EA5C-4716-B731-C773137188B7}"/>
          </ac:spMkLst>
        </pc:spChg>
        <pc:spChg chg="add mod">
          <ac:chgData name="Narges Shahmohamadi" userId="5feb95dd25bf0cc3" providerId="LiveId" clId="{CBA29B07-82B7-4126-9E1F-2B3BCA5D9C62}" dt="2021-09-15T16:07:07.343" v="435" actId="1076"/>
          <ac:spMkLst>
            <pc:docMk/>
            <pc:sldMk cId="322917080" sldId="270"/>
            <ac:spMk id="8" creationId="{E214285C-887B-4C86-BA42-B10B6A9102F2}"/>
          </ac:spMkLst>
        </pc:spChg>
        <pc:picChg chg="add mod">
          <ac:chgData name="Narges Shahmohamadi" userId="5feb95dd25bf0cc3" providerId="LiveId" clId="{CBA29B07-82B7-4126-9E1F-2B3BCA5D9C62}" dt="2021-09-15T16:07:34.244" v="445" actId="14100"/>
          <ac:picMkLst>
            <pc:docMk/>
            <pc:sldMk cId="322917080" sldId="270"/>
            <ac:picMk id="5" creationId="{86F80BC4-2AD0-431B-8A53-44018CC492C9}"/>
          </ac:picMkLst>
        </pc:picChg>
        <pc:picChg chg="del">
          <ac:chgData name="Narges Shahmohamadi" userId="5feb95dd25bf0cc3" providerId="LiveId" clId="{CBA29B07-82B7-4126-9E1F-2B3BCA5D9C62}" dt="2021-09-15T16:06:39.961" v="429" actId="21"/>
          <ac:picMkLst>
            <pc:docMk/>
            <pc:sldMk cId="322917080" sldId="270"/>
            <ac:picMk id="7" creationId="{67ABA431-6CB5-4C88-8809-88754ADE3CF4}"/>
          </ac:picMkLst>
        </pc:picChg>
        <pc:picChg chg="add mod">
          <ac:chgData name="Narges Shahmohamadi" userId="5feb95dd25bf0cc3" providerId="LiveId" clId="{CBA29B07-82B7-4126-9E1F-2B3BCA5D9C62}" dt="2021-09-15T16:07:32.467" v="444" actId="14100"/>
          <ac:picMkLst>
            <pc:docMk/>
            <pc:sldMk cId="322917080" sldId="270"/>
            <ac:picMk id="9" creationId="{E38CB88B-C4D5-4851-A4B9-9FD43C4B53AD}"/>
          </ac:picMkLst>
        </pc:picChg>
      </pc:sldChg>
      <pc:sldChg chg="addSp delSp modSp mod">
        <pc:chgData name="Narges Shahmohamadi" userId="5feb95dd25bf0cc3" providerId="LiveId" clId="{CBA29B07-82B7-4126-9E1F-2B3BCA5D9C62}" dt="2021-09-15T16:39:06.086" v="894" actId="1076"/>
        <pc:sldMkLst>
          <pc:docMk/>
          <pc:sldMk cId="1420241182" sldId="271"/>
        </pc:sldMkLst>
        <pc:spChg chg="mod">
          <ac:chgData name="Narges Shahmohamadi" userId="5feb95dd25bf0cc3" providerId="LiveId" clId="{CBA29B07-82B7-4126-9E1F-2B3BCA5D9C62}" dt="2021-09-15T16:37:03.078" v="861" actId="14100"/>
          <ac:spMkLst>
            <pc:docMk/>
            <pc:sldMk cId="1420241182" sldId="271"/>
            <ac:spMk id="3" creationId="{FB313CB6-8EF7-4BC9-909F-0B12A9AE28C9}"/>
          </ac:spMkLst>
        </pc:spChg>
        <pc:picChg chg="add mod">
          <ac:chgData name="Narges Shahmohamadi" userId="5feb95dd25bf0cc3" providerId="LiveId" clId="{CBA29B07-82B7-4126-9E1F-2B3BCA5D9C62}" dt="2021-09-15T16:39:06.086" v="894" actId="1076"/>
          <ac:picMkLst>
            <pc:docMk/>
            <pc:sldMk cId="1420241182" sldId="271"/>
            <ac:picMk id="4" creationId="{813ACF7A-6936-44F5-9C49-86779D92E9E1}"/>
          </ac:picMkLst>
        </pc:picChg>
        <pc:picChg chg="add del mod">
          <ac:chgData name="Narges Shahmohamadi" userId="5feb95dd25bf0cc3" providerId="LiveId" clId="{CBA29B07-82B7-4126-9E1F-2B3BCA5D9C62}" dt="2021-09-15T16:37:30.330" v="876" actId="21"/>
          <ac:picMkLst>
            <pc:docMk/>
            <pc:sldMk cId="1420241182" sldId="271"/>
            <ac:picMk id="5" creationId="{ADD82E03-F1C4-409A-8EF6-A220A8DADF96}"/>
          </ac:picMkLst>
        </pc:picChg>
        <pc:picChg chg="del">
          <ac:chgData name="Narges Shahmohamadi" userId="5feb95dd25bf0cc3" providerId="LiveId" clId="{CBA29B07-82B7-4126-9E1F-2B3BCA5D9C62}" dt="2021-09-15T16:07:47.769" v="447" actId="21"/>
          <ac:picMkLst>
            <pc:docMk/>
            <pc:sldMk cId="1420241182" sldId="271"/>
            <ac:picMk id="6" creationId="{2DF90857-2056-4150-A6F0-2272636D632A}"/>
          </ac:picMkLst>
        </pc:picChg>
      </pc:sldChg>
      <pc:sldChg chg="addSp delSp modSp mod">
        <pc:chgData name="Narges Shahmohamadi" userId="5feb95dd25bf0cc3" providerId="LiveId" clId="{CBA29B07-82B7-4126-9E1F-2B3BCA5D9C62}" dt="2021-09-15T16:10:36.783" v="625" actId="1076"/>
        <pc:sldMkLst>
          <pc:docMk/>
          <pc:sldMk cId="1512466063" sldId="272"/>
        </pc:sldMkLst>
        <pc:spChg chg="mod">
          <ac:chgData name="Narges Shahmohamadi" userId="5feb95dd25bf0cc3" providerId="LiveId" clId="{CBA29B07-82B7-4126-9E1F-2B3BCA5D9C62}" dt="2021-09-15T16:09:31.324" v="614" actId="14100"/>
          <ac:spMkLst>
            <pc:docMk/>
            <pc:sldMk cId="1512466063" sldId="272"/>
            <ac:spMk id="3" creationId="{5031055D-0A03-4E1F-A37C-C74CE1BD535E}"/>
          </ac:spMkLst>
        </pc:spChg>
        <pc:picChg chg="add mod">
          <ac:chgData name="Narges Shahmohamadi" userId="5feb95dd25bf0cc3" providerId="LiveId" clId="{CBA29B07-82B7-4126-9E1F-2B3BCA5D9C62}" dt="2021-09-15T16:10:36.783" v="625" actId="1076"/>
          <ac:picMkLst>
            <pc:docMk/>
            <pc:sldMk cId="1512466063" sldId="272"/>
            <ac:picMk id="4" creationId="{2AC793BA-12DB-4287-95B2-C7B67D783089}"/>
          </ac:picMkLst>
        </pc:picChg>
        <pc:picChg chg="del">
          <ac:chgData name="Narges Shahmohamadi" userId="5feb95dd25bf0cc3" providerId="LiveId" clId="{CBA29B07-82B7-4126-9E1F-2B3BCA5D9C62}" dt="2021-09-15T16:09:02.412" v="466" actId="21"/>
          <ac:picMkLst>
            <pc:docMk/>
            <pc:sldMk cId="1512466063" sldId="272"/>
            <ac:picMk id="6" creationId="{B8957512-406F-4200-A2B9-0E31550F2FE3}"/>
          </ac:picMkLst>
        </pc:picChg>
        <pc:picChg chg="add mod">
          <ac:chgData name="Narges Shahmohamadi" userId="5feb95dd25bf0cc3" providerId="LiveId" clId="{CBA29B07-82B7-4126-9E1F-2B3BCA5D9C62}" dt="2021-09-15T16:10:31.683" v="622" actId="1076"/>
          <ac:picMkLst>
            <pc:docMk/>
            <pc:sldMk cId="1512466063" sldId="272"/>
            <ac:picMk id="7" creationId="{B1A3B24B-3D0E-4C40-8B93-D12D775AD166}"/>
          </ac:picMkLst>
        </pc:picChg>
      </pc:sldChg>
      <pc:sldChg chg="delSp modSp mod">
        <pc:chgData name="Narges Shahmohamadi" userId="5feb95dd25bf0cc3" providerId="LiveId" clId="{CBA29B07-82B7-4126-9E1F-2B3BCA5D9C62}" dt="2021-09-16T14:38:33.269" v="1499" actId="20577"/>
        <pc:sldMkLst>
          <pc:docMk/>
          <pc:sldMk cId="1924667154" sldId="273"/>
        </pc:sldMkLst>
        <pc:spChg chg="mod">
          <ac:chgData name="Narges Shahmohamadi" userId="5feb95dd25bf0cc3" providerId="LiveId" clId="{CBA29B07-82B7-4126-9E1F-2B3BCA5D9C62}" dt="2021-09-15T16:46:49.888" v="1077"/>
          <ac:spMkLst>
            <pc:docMk/>
            <pc:sldMk cId="1924667154" sldId="273"/>
            <ac:spMk id="2" creationId="{96C9CB9F-D8A2-4460-B858-FED59BF753F4}"/>
          </ac:spMkLst>
        </pc:spChg>
        <pc:spChg chg="mod">
          <ac:chgData name="Narges Shahmohamadi" userId="5feb95dd25bf0cc3" providerId="LiveId" clId="{CBA29B07-82B7-4126-9E1F-2B3BCA5D9C62}" dt="2021-09-16T14:38:33.269" v="1499" actId="20577"/>
          <ac:spMkLst>
            <pc:docMk/>
            <pc:sldMk cId="1924667154" sldId="273"/>
            <ac:spMk id="3" creationId="{4C391705-C5FB-45ED-A000-47DE306F51D7}"/>
          </ac:spMkLst>
        </pc:spChg>
        <pc:picChg chg="del">
          <ac:chgData name="Narges Shahmohamadi" userId="5feb95dd25bf0cc3" providerId="LiveId" clId="{CBA29B07-82B7-4126-9E1F-2B3BCA5D9C62}" dt="2021-09-15T16:47:13.508" v="1078" actId="21"/>
          <ac:picMkLst>
            <pc:docMk/>
            <pc:sldMk cId="1924667154" sldId="273"/>
            <ac:picMk id="6" creationId="{5E508DBF-5347-4949-AD20-3AF7CB58AFC0}"/>
          </ac:picMkLst>
        </pc:picChg>
      </pc:sldChg>
      <pc:sldChg chg="addSp delSp modSp del mod">
        <pc:chgData name="Narges Shahmohamadi" userId="5feb95dd25bf0cc3" providerId="LiveId" clId="{CBA29B07-82B7-4126-9E1F-2B3BCA5D9C62}" dt="2021-09-16T15:52:43.419" v="1720" actId="2696"/>
        <pc:sldMkLst>
          <pc:docMk/>
          <pc:sldMk cId="1879699706" sldId="274"/>
        </pc:sldMkLst>
        <pc:spChg chg="mod">
          <ac:chgData name="Narges Shahmohamadi" userId="5feb95dd25bf0cc3" providerId="LiveId" clId="{CBA29B07-82B7-4126-9E1F-2B3BCA5D9C62}" dt="2021-09-16T15:45:51.211" v="1675" actId="20577"/>
          <ac:spMkLst>
            <pc:docMk/>
            <pc:sldMk cId="1879699706" sldId="274"/>
            <ac:spMk id="2" creationId="{BC404C46-6322-43F6-BC08-6011CEB544AA}"/>
          </ac:spMkLst>
        </pc:spChg>
        <pc:spChg chg="mod">
          <ac:chgData name="Narges Shahmohamadi" userId="5feb95dd25bf0cc3" providerId="LiveId" clId="{CBA29B07-82B7-4126-9E1F-2B3BCA5D9C62}" dt="2021-09-15T17:30:26.920" v="1441" actId="14100"/>
          <ac:spMkLst>
            <pc:docMk/>
            <pc:sldMk cId="1879699706" sldId="274"/>
            <ac:spMk id="3" creationId="{74C107A9-C876-48F4-95FA-4E83AFCEBF58}"/>
          </ac:spMkLst>
        </pc:spChg>
        <pc:picChg chg="add del mod">
          <ac:chgData name="Narges Shahmohamadi" userId="5feb95dd25bf0cc3" providerId="LiveId" clId="{CBA29B07-82B7-4126-9E1F-2B3BCA5D9C62}" dt="2021-09-15T17:11:42.662" v="1423" actId="21"/>
          <ac:picMkLst>
            <pc:docMk/>
            <pc:sldMk cId="1879699706" sldId="274"/>
            <ac:picMk id="4" creationId="{8E77A0E8-A9BA-4925-9DDD-0EF35A25170F}"/>
          </ac:picMkLst>
        </pc:picChg>
        <pc:picChg chg="del">
          <ac:chgData name="Narges Shahmohamadi" userId="5feb95dd25bf0cc3" providerId="LiveId" clId="{CBA29B07-82B7-4126-9E1F-2B3BCA5D9C62}" dt="2021-09-15T16:54:55.539" v="1184" actId="21"/>
          <ac:picMkLst>
            <pc:docMk/>
            <pc:sldMk cId="1879699706" sldId="274"/>
            <ac:picMk id="6" creationId="{7F9CEBBB-E286-4444-988F-B0DD00A05C03}"/>
          </ac:picMkLst>
        </pc:picChg>
        <pc:picChg chg="del">
          <ac:chgData name="Narges Shahmohamadi" userId="5feb95dd25bf0cc3" providerId="LiveId" clId="{CBA29B07-82B7-4126-9E1F-2B3BCA5D9C62}" dt="2021-09-15T16:55:17.539" v="1187" actId="21"/>
          <ac:picMkLst>
            <pc:docMk/>
            <pc:sldMk cId="1879699706" sldId="274"/>
            <ac:picMk id="7" creationId="{C34488DB-B4F0-40D2-9937-0FDDC77ED626}"/>
          </ac:picMkLst>
        </pc:picChg>
        <pc:picChg chg="add del mod">
          <ac:chgData name="Narges Shahmohamadi" userId="5feb95dd25bf0cc3" providerId="LiveId" clId="{CBA29B07-82B7-4126-9E1F-2B3BCA5D9C62}" dt="2021-09-15T17:29:28.854" v="1436" actId="21"/>
          <ac:picMkLst>
            <pc:docMk/>
            <pc:sldMk cId="1879699706" sldId="274"/>
            <ac:picMk id="8" creationId="{47DD47C7-AEB3-4A34-9913-568CF0E5B481}"/>
          </ac:picMkLst>
        </pc:picChg>
        <pc:picChg chg="add del mod">
          <ac:chgData name="Narges Shahmohamadi" userId="5feb95dd25bf0cc3" providerId="LiveId" clId="{CBA29B07-82B7-4126-9E1F-2B3BCA5D9C62}" dt="2021-09-15T17:54:41.104" v="1475" actId="21"/>
          <ac:picMkLst>
            <pc:docMk/>
            <pc:sldMk cId="1879699706" sldId="274"/>
            <ac:picMk id="10" creationId="{2F7F5284-D971-487A-ACB4-70C99927B6CB}"/>
          </ac:picMkLst>
        </pc:picChg>
        <pc:picChg chg="add del mod">
          <ac:chgData name="Narges Shahmohamadi" userId="5feb95dd25bf0cc3" providerId="LiveId" clId="{CBA29B07-82B7-4126-9E1F-2B3BCA5D9C62}" dt="2021-09-16T15:51:15.867" v="1690" actId="21"/>
          <ac:picMkLst>
            <pc:docMk/>
            <pc:sldMk cId="1879699706" sldId="274"/>
            <ac:picMk id="12" creationId="{CFFFC294-2735-4511-B2AF-76FF7058CB7C}"/>
          </ac:picMkLst>
        </pc:picChg>
      </pc:sldChg>
      <pc:sldChg chg="addSp modSp new mod">
        <pc:chgData name="Narges Shahmohamadi" userId="5feb95dd25bf0cc3" providerId="LiveId" clId="{CBA29B07-82B7-4126-9E1F-2B3BCA5D9C62}" dt="2021-09-15T16:11:50.199" v="635" actId="33524"/>
        <pc:sldMkLst>
          <pc:docMk/>
          <pc:sldMk cId="2999224148" sldId="275"/>
        </pc:sldMkLst>
        <pc:spChg chg="mod">
          <ac:chgData name="Narges Shahmohamadi" userId="5feb95dd25bf0cc3" providerId="LiveId" clId="{CBA29B07-82B7-4126-9E1F-2B3BCA5D9C62}" dt="2021-09-15T16:11:00.311" v="627"/>
          <ac:spMkLst>
            <pc:docMk/>
            <pc:sldMk cId="2999224148" sldId="275"/>
            <ac:spMk id="2" creationId="{4C831271-774C-4B92-A9A6-88BDABA1F202}"/>
          </ac:spMkLst>
        </pc:spChg>
        <pc:spChg chg="mod">
          <ac:chgData name="Narges Shahmohamadi" userId="5feb95dd25bf0cc3" providerId="LiveId" clId="{CBA29B07-82B7-4126-9E1F-2B3BCA5D9C62}" dt="2021-09-15T16:11:50.199" v="635" actId="33524"/>
          <ac:spMkLst>
            <pc:docMk/>
            <pc:sldMk cId="2999224148" sldId="275"/>
            <ac:spMk id="3" creationId="{7CEF40CC-82CC-4930-B352-E428DAC11947}"/>
          </ac:spMkLst>
        </pc:spChg>
        <pc:picChg chg="add mod">
          <ac:chgData name="Narges Shahmohamadi" userId="5feb95dd25bf0cc3" providerId="LiveId" clId="{CBA29B07-82B7-4126-9E1F-2B3BCA5D9C62}" dt="2021-09-15T16:11:29.091" v="631" actId="1076"/>
          <ac:picMkLst>
            <pc:docMk/>
            <pc:sldMk cId="2999224148" sldId="275"/>
            <ac:picMk id="4" creationId="{3F7759C7-2CA3-4CA3-8B0A-A4ADF45DA25D}"/>
          </ac:picMkLst>
        </pc:picChg>
      </pc:sldChg>
      <pc:sldChg chg="addSp modSp new mod">
        <pc:chgData name="Narges Shahmohamadi" userId="5feb95dd25bf0cc3" providerId="LiveId" clId="{CBA29B07-82B7-4126-9E1F-2B3BCA5D9C62}" dt="2021-09-15T16:13:14.086" v="653" actId="1076"/>
        <pc:sldMkLst>
          <pc:docMk/>
          <pc:sldMk cId="1958274977" sldId="276"/>
        </pc:sldMkLst>
        <pc:spChg chg="mod">
          <ac:chgData name="Narges Shahmohamadi" userId="5feb95dd25bf0cc3" providerId="LiveId" clId="{CBA29B07-82B7-4126-9E1F-2B3BCA5D9C62}" dt="2021-09-15T16:12:01.482" v="639" actId="20577"/>
          <ac:spMkLst>
            <pc:docMk/>
            <pc:sldMk cId="1958274977" sldId="276"/>
            <ac:spMk id="2" creationId="{6F947F09-98C4-436A-80A0-DA17BE62A905}"/>
          </ac:spMkLst>
        </pc:spChg>
        <pc:spChg chg="mod">
          <ac:chgData name="Narges Shahmohamadi" userId="5feb95dd25bf0cc3" providerId="LiveId" clId="{CBA29B07-82B7-4126-9E1F-2B3BCA5D9C62}" dt="2021-09-15T16:12:51.671" v="648" actId="1076"/>
          <ac:spMkLst>
            <pc:docMk/>
            <pc:sldMk cId="1958274977" sldId="276"/>
            <ac:spMk id="3" creationId="{C0A83625-300A-458B-A770-7BDC908C0F14}"/>
          </ac:spMkLst>
        </pc:spChg>
        <pc:spChg chg="add mod">
          <ac:chgData name="Narges Shahmohamadi" userId="5feb95dd25bf0cc3" providerId="LiveId" clId="{CBA29B07-82B7-4126-9E1F-2B3BCA5D9C62}" dt="2021-09-15T16:12:54.376" v="649" actId="1076"/>
          <ac:spMkLst>
            <pc:docMk/>
            <pc:sldMk cId="1958274977" sldId="276"/>
            <ac:spMk id="6" creationId="{D5004CBA-DD3A-43A1-BB04-9EF94CAD3CCA}"/>
          </ac:spMkLst>
        </pc:spChg>
        <pc:picChg chg="add mod">
          <ac:chgData name="Narges Shahmohamadi" userId="5feb95dd25bf0cc3" providerId="LiveId" clId="{CBA29B07-82B7-4126-9E1F-2B3BCA5D9C62}" dt="2021-09-15T16:12:59.951" v="650" actId="14100"/>
          <ac:picMkLst>
            <pc:docMk/>
            <pc:sldMk cId="1958274977" sldId="276"/>
            <ac:picMk id="4" creationId="{F6D1EB3E-D8A7-4CAE-94FF-2F1B177FE5A6}"/>
          </ac:picMkLst>
        </pc:picChg>
        <pc:picChg chg="add mod">
          <ac:chgData name="Narges Shahmohamadi" userId="5feb95dd25bf0cc3" providerId="LiveId" clId="{CBA29B07-82B7-4126-9E1F-2B3BCA5D9C62}" dt="2021-09-15T16:13:14.086" v="653" actId="1076"/>
          <ac:picMkLst>
            <pc:docMk/>
            <pc:sldMk cId="1958274977" sldId="276"/>
            <ac:picMk id="7" creationId="{1485B4F1-3BD6-4B06-966F-62D10AD406FE}"/>
          </ac:picMkLst>
        </pc:picChg>
      </pc:sldChg>
      <pc:sldChg chg="new del">
        <pc:chgData name="Narges Shahmohamadi" userId="5feb95dd25bf0cc3" providerId="LiveId" clId="{CBA29B07-82B7-4126-9E1F-2B3BCA5D9C62}" dt="2021-09-15T16:13:20.208" v="655" actId="680"/>
        <pc:sldMkLst>
          <pc:docMk/>
          <pc:sldMk cId="2454031303" sldId="277"/>
        </pc:sldMkLst>
      </pc:sldChg>
      <pc:sldChg chg="addSp modSp new mod">
        <pc:chgData name="Narges Shahmohamadi" userId="5feb95dd25bf0cc3" providerId="LiveId" clId="{CBA29B07-82B7-4126-9E1F-2B3BCA5D9C62}" dt="2021-09-15T16:13:56.050" v="664" actId="1076"/>
        <pc:sldMkLst>
          <pc:docMk/>
          <pc:sldMk cId="3457973836" sldId="277"/>
        </pc:sldMkLst>
        <pc:spChg chg="mod">
          <ac:chgData name="Narges Shahmohamadi" userId="5feb95dd25bf0cc3" providerId="LiveId" clId="{CBA29B07-82B7-4126-9E1F-2B3BCA5D9C62}" dt="2021-09-15T16:13:25.332" v="659" actId="20577"/>
          <ac:spMkLst>
            <pc:docMk/>
            <pc:sldMk cId="3457973836" sldId="277"/>
            <ac:spMk id="2" creationId="{56CCF45C-1E53-4883-BAAF-003390F23A8A}"/>
          </ac:spMkLst>
        </pc:spChg>
        <pc:spChg chg="mod">
          <ac:chgData name="Narges Shahmohamadi" userId="5feb95dd25bf0cc3" providerId="LiveId" clId="{CBA29B07-82B7-4126-9E1F-2B3BCA5D9C62}" dt="2021-09-15T16:13:46.284" v="661" actId="14100"/>
          <ac:spMkLst>
            <pc:docMk/>
            <pc:sldMk cId="3457973836" sldId="277"/>
            <ac:spMk id="3" creationId="{C2D0778F-A087-4149-B0BE-0F59A34B121B}"/>
          </ac:spMkLst>
        </pc:spChg>
        <pc:picChg chg="add mod">
          <ac:chgData name="Narges Shahmohamadi" userId="5feb95dd25bf0cc3" providerId="LiveId" clId="{CBA29B07-82B7-4126-9E1F-2B3BCA5D9C62}" dt="2021-09-15T16:13:56.050" v="664" actId="1076"/>
          <ac:picMkLst>
            <pc:docMk/>
            <pc:sldMk cId="3457973836" sldId="277"/>
            <ac:picMk id="4" creationId="{C6A8A37C-43D6-4848-95E4-30978D8A292B}"/>
          </ac:picMkLst>
        </pc:picChg>
      </pc:sldChg>
      <pc:sldChg chg="addSp modSp new mod">
        <pc:chgData name="Narges Shahmohamadi" userId="5feb95dd25bf0cc3" providerId="LiveId" clId="{CBA29B07-82B7-4126-9E1F-2B3BCA5D9C62}" dt="2021-09-15T16:17:42.371" v="715" actId="20577"/>
        <pc:sldMkLst>
          <pc:docMk/>
          <pc:sldMk cId="1855534363" sldId="278"/>
        </pc:sldMkLst>
        <pc:spChg chg="mod">
          <ac:chgData name="Narges Shahmohamadi" userId="5feb95dd25bf0cc3" providerId="LiveId" clId="{CBA29B07-82B7-4126-9E1F-2B3BCA5D9C62}" dt="2021-09-15T16:14:05.519" v="668" actId="20577"/>
          <ac:spMkLst>
            <pc:docMk/>
            <pc:sldMk cId="1855534363" sldId="278"/>
            <ac:spMk id="2" creationId="{D9E67BCA-C12F-4393-A15D-3EB0CA06A3B6}"/>
          </ac:spMkLst>
        </pc:spChg>
        <pc:spChg chg="mod">
          <ac:chgData name="Narges Shahmohamadi" userId="5feb95dd25bf0cc3" providerId="LiveId" clId="{CBA29B07-82B7-4126-9E1F-2B3BCA5D9C62}" dt="2021-09-15T16:17:42.371" v="715" actId="20577"/>
          <ac:spMkLst>
            <pc:docMk/>
            <pc:sldMk cId="1855534363" sldId="278"/>
            <ac:spMk id="3" creationId="{F3934097-BF8A-450C-BF7C-F474C0533A4E}"/>
          </ac:spMkLst>
        </pc:spChg>
        <pc:picChg chg="add mod">
          <ac:chgData name="Narges Shahmohamadi" userId="5feb95dd25bf0cc3" providerId="LiveId" clId="{CBA29B07-82B7-4126-9E1F-2B3BCA5D9C62}" dt="2021-09-15T16:17:37.207" v="713" actId="1076"/>
          <ac:picMkLst>
            <pc:docMk/>
            <pc:sldMk cId="1855534363" sldId="278"/>
            <ac:picMk id="4" creationId="{00D994B6-516C-486C-A71A-05CA3DC778E1}"/>
          </ac:picMkLst>
        </pc:picChg>
      </pc:sldChg>
      <pc:sldChg chg="addSp modSp new mod">
        <pc:chgData name="Narges Shahmohamadi" userId="5feb95dd25bf0cc3" providerId="LiveId" clId="{CBA29B07-82B7-4126-9E1F-2B3BCA5D9C62}" dt="2021-09-15T16:19:04.743" v="725" actId="14100"/>
        <pc:sldMkLst>
          <pc:docMk/>
          <pc:sldMk cId="3349262400" sldId="279"/>
        </pc:sldMkLst>
        <pc:spChg chg="mod">
          <ac:chgData name="Narges Shahmohamadi" userId="5feb95dd25bf0cc3" providerId="LiveId" clId="{CBA29B07-82B7-4126-9E1F-2B3BCA5D9C62}" dt="2021-09-15T16:16:08.871" v="687" actId="20577"/>
          <ac:spMkLst>
            <pc:docMk/>
            <pc:sldMk cId="3349262400" sldId="279"/>
            <ac:spMk id="2" creationId="{8F5D8324-D8A9-4329-9345-0056EB2A1E41}"/>
          </ac:spMkLst>
        </pc:spChg>
        <pc:spChg chg="mod">
          <ac:chgData name="Narges Shahmohamadi" userId="5feb95dd25bf0cc3" providerId="LiveId" clId="{CBA29B07-82B7-4126-9E1F-2B3BCA5D9C62}" dt="2021-09-15T16:18:19.153" v="720" actId="33524"/>
          <ac:spMkLst>
            <pc:docMk/>
            <pc:sldMk cId="3349262400" sldId="279"/>
            <ac:spMk id="3" creationId="{53B59D77-97A4-4986-AB40-DEFCB6477E9D}"/>
          </ac:spMkLst>
        </pc:spChg>
        <pc:spChg chg="add mod">
          <ac:chgData name="Narges Shahmohamadi" userId="5feb95dd25bf0cc3" providerId="LiveId" clId="{CBA29B07-82B7-4126-9E1F-2B3BCA5D9C62}" dt="2021-09-15T16:18:47.729" v="721"/>
          <ac:spMkLst>
            <pc:docMk/>
            <pc:sldMk cId="3349262400" sldId="279"/>
            <ac:spMk id="6" creationId="{DD0A05F6-320C-4781-86BE-14CC978E3701}"/>
          </ac:spMkLst>
        </pc:spChg>
        <pc:picChg chg="add mod">
          <ac:chgData name="Narges Shahmohamadi" userId="5feb95dd25bf0cc3" providerId="LiveId" clId="{CBA29B07-82B7-4126-9E1F-2B3BCA5D9C62}" dt="2021-09-15T16:19:04.743" v="725" actId="14100"/>
          <ac:picMkLst>
            <pc:docMk/>
            <pc:sldMk cId="3349262400" sldId="279"/>
            <ac:picMk id="4" creationId="{69AB7DED-A1EC-43F0-B6CE-21F5237E302B}"/>
          </ac:picMkLst>
        </pc:picChg>
        <pc:picChg chg="add mod">
          <ac:chgData name="Narges Shahmohamadi" userId="5feb95dd25bf0cc3" providerId="LiveId" clId="{CBA29B07-82B7-4126-9E1F-2B3BCA5D9C62}" dt="2021-09-15T16:19:00.502" v="724" actId="1076"/>
          <ac:picMkLst>
            <pc:docMk/>
            <pc:sldMk cId="3349262400" sldId="279"/>
            <ac:picMk id="7" creationId="{053E5BDC-038C-4A71-B086-340318668C5C}"/>
          </ac:picMkLst>
        </pc:picChg>
      </pc:sldChg>
      <pc:sldChg chg="addSp modSp new mod">
        <pc:chgData name="Narges Shahmohamadi" userId="5feb95dd25bf0cc3" providerId="LiveId" clId="{CBA29B07-82B7-4126-9E1F-2B3BCA5D9C62}" dt="2021-09-15T16:21:12.455" v="752" actId="1076"/>
        <pc:sldMkLst>
          <pc:docMk/>
          <pc:sldMk cId="1754864699" sldId="280"/>
        </pc:sldMkLst>
        <pc:spChg chg="mod">
          <ac:chgData name="Narges Shahmohamadi" userId="5feb95dd25bf0cc3" providerId="LiveId" clId="{CBA29B07-82B7-4126-9E1F-2B3BCA5D9C62}" dt="2021-09-15T16:19:18.237" v="729" actId="20577"/>
          <ac:spMkLst>
            <pc:docMk/>
            <pc:sldMk cId="1754864699" sldId="280"/>
            <ac:spMk id="2" creationId="{3C3BAA62-465F-4B86-8F31-A9B7AB61FB52}"/>
          </ac:spMkLst>
        </pc:spChg>
        <pc:spChg chg="mod">
          <ac:chgData name="Narges Shahmohamadi" userId="5feb95dd25bf0cc3" providerId="LiveId" clId="{CBA29B07-82B7-4126-9E1F-2B3BCA5D9C62}" dt="2021-09-15T16:21:08.190" v="749" actId="14100"/>
          <ac:spMkLst>
            <pc:docMk/>
            <pc:sldMk cId="1754864699" sldId="280"/>
            <ac:spMk id="3" creationId="{05EEFE02-A88B-4C60-95AF-34A7FDE3564F}"/>
          </ac:spMkLst>
        </pc:spChg>
        <pc:picChg chg="add mod">
          <ac:chgData name="Narges Shahmohamadi" userId="5feb95dd25bf0cc3" providerId="LiveId" clId="{CBA29B07-82B7-4126-9E1F-2B3BCA5D9C62}" dt="2021-09-15T16:21:12.455" v="752" actId="1076"/>
          <ac:picMkLst>
            <pc:docMk/>
            <pc:sldMk cId="1754864699" sldId="280"/>
            <ac:picMk id="4" creationId="{8C1A53EB-1261-4C02-BCDD-E98A8215DBDE}"/>
          </ac:picMkLst>
        </pc:picChg>
      </pc:sldChg>
      <pc:sldChg chg="addSp delSp modSp new mod">
        <pc:chgData name="Narges Shahmohamadi" userId="5feb95dd25bf0cc3" providerId="LiveId" clId="{CBA29B07-82B7-4126-9E1F-2B3BCA5D9C62}" dt="2021-09-15T16:39:26.810" v="897" actId="20577"/>
        <pc:sldMkLst>
          <pc:docMk/>
          <pc:sldMk cId="397680864" sldId="281"/>
        </pc:sldMkLst>
        <pc:spChg chg="mod">
          <ac:chgData name="Narges Shahmohamadi" userId="5feb95dd25bf0cc3" providerId="LiveId" clId="{CBA29B07-82B7-4126-9E1F-2B3BCA5D9C62}" dt="2021-09-15T16:37:23.294" v="875" actId="20577"/>
          <ac:spMkLst>
            <pc:docMk/>
            <pc:sldMk cId="397680864" sldId="281"/>
            <ac:spMk id="2" creationId="{C243049F-AD56-4912-8AEC-DE99F97CC3F3}"/>
          </ac:spMkLst>
        </pc:spChg>
        <pc:spChg chg="mod">
          <ac:chgData name="Narges Shahmohamadi" userId="5feb95dd25bf0cc3" providerId="LiveId" clId="{CBA29B07-82B7-4126-9E1F-2B3BCA5D9C62}" dt="2021-09-15T16:39:26.810" v="897" actId="20577"/>
          <ac:spMkLst>
            <pc:docMk/>
            <pc:sldMk cId="397680864" sldId="281"/>
            <ac:spMk id="3" creationId="{76CCA82D-CA1D-43A1-9CCC-901E7D342723}"/>
          </ac:spMkLst>
        </pc:spChg>
        <pc:spChg chg="del">
          <ac:chgData name="Narges Shahmohamadi" userId="5feb95dd25bf0cc3" providerId="LiveId" clId="{CBA29B07-82B7-4126-9E1F-2B3BCA5D9C62}" dt="2021-09-15T16:37:37.276" v="878" actId="21"/>
          <ac:spMkLst>
            <pc:docMk/>
            <pc:sldMk cId="397680864" sldId="281"/>
            <ac:spMk id="4" creationId="{3440CF60-8600-4135-8C3E-3438788A6DD3}"/>
          </ac:spMkLst>
        </pc:spChg>
        <pc:picChg chg="add mod">
          <ac:chgData name="Narges Shahmohamadi" userId="5feb95dd25bf0cc3" providerId="LiveId" clId="{CBA29B07-82B7-4126-9E1F-2B3BCA5D9C62}" dt="2021-09-15T16:38:17.046" v="889" actId="1076"/>
          <ac:picMkLst>
            <pc:docMk/>
            <pc:sldMk cId="397680864" sldId="281"/>
            <ac:picMk id="5" creationId="{3672966A-0341-48A1-9B0D-474DCAAB5781}"/>
          </ac:picMkLst>
        </pc:picChg>
      </pc:sldChg>
      <pc:sldChg chg="addSp modSp new mod">
        <pc:chgData name="Narges Shahmohamadi" userId="5feb95dd25bf0cc3" providerId="LiveId" clId="{CBA29B07-82B7-4126-9E1F-2B3BCA5D9C62}" dt="2021-09-16T14:38:03.388" v="1493" actId="20577"/>
        <pc:sldMkLst>
          <pc:docMk/>
          <pc:sldMk cId="457848635" sldId="282"/>
        </pc:sldMkLst>
        <pc:spChg chg="mod">
          <ac:chgData name="Narges Shahmohamadi" userId="5feb95dd25bf0cc3" providerId="LiveId" clId="{CBA29B07-82B7-4126-9E1F-2B3BCA5D9C62}" dt="2021-09-15T16:40:05.841" v="905"/>
          <ac:spMkLst>
            <pc:docMk/>
            <pc:sldMk cId="457848635" sldId="282"/>
            <ac:spMk id="2" creationId="{092A5CC8-C7D3-41EE-A04B-994A1581599D}"/>
          </ac:spMkLst>
        </pc:spChg>
        <pc:spChg chg="mod">
          <ac:chgData name="Narges Shahmohamadi" userId="5feb95dd25bf0cc3" providerId="LiveId" clId="{CBA29B07-82B7-4126-9E1F-2B3BCA5D9C62}" dt="2021-09-16T14:38:03.388" v="1493" actId="20577"/>
          <ac:spMkLst>
            <pc:docMk/>
            <pc:sldMk cId="457848635" sldId="282"/>
            <ac:spMk id="3" creationId="{26C4CD12-1FAF-4059-8465-3DE745B021A6}"/>
          </ac:spMkLst>
        </pc:spChg>
        <pc:picChg chg="add mod">
          <ac:chgData name="Narges Shahmohamadi" userId="5feb95dd25bf0cc3" providerId="LiveId" clId="{CBA29B07-82B7-4126-9E1F-2B3BCA5D9C62}" dt="2021-09-15T16:44:58.854" v="1064" actId="1076"/>
          <ac:picMkLst>
            <pc:docMk/>
            <pc:sldMk cId="457848635" sldId="282"/>
            <ac:picMk id="5" creationId="{0DF1A3A5-C1CC-4DF3-9625-B18340957C43}"/>
          </ac:picMkLst>
        </pc:picChg>
      </pc:sldChg>
      <pc:sldChg chg="addSp delSp modSp new mod">
        <pc:chgData name="Narges Shahmohamadi" userId="5feb95dd25bf0cc3" providerId="LiveId" clId="{CBA29B07-82B7-4126-9E1F-2B3BCA5D9C62}" dt="2021-09-16T14:43:17.154" v="1550" actId="1076"/>
        <pc:sldMkLst>
          <pc:docMk/>
          <pc:sldMk cId="468881564" sldId="283"/>
        </pc:sldMkLst>
        <pc:spChg chg="mod">
          <ac:chgData name="Narges Shahmohamadi" userId="5feb95dd25bf0cc3" providerId="LiveId" clId="{CBA29B07-82B7-4126-9E1F-2B3BCA5D9C62}" dt="2021-09-16T14:39:18.495" v="1525" actId="20577"/>
          <ac:spMkLst>
            <pc:docMk/>
            <pc:sldMk cId="468881564" sldId="283"/>
            <ac:spMk id="2" creationId="{150F0694-5069-41D4-8AC5-84D4564F5994}"/>
          </ac:spMkLst>
        </pc:spChg>
        <pc:spChg chg="mod">
          <ac:chgData name="Narges Shahmohamadi" userId="5feb95dd25bf0cc3" providerId="LiveId" clId="{CBA29B07-82B7-4126-9E1F-2B3BCA5D9C62}" dt="2021-09-16T14:42:49.148" v="1545" actId="1076"/>
          <ac:spMkLst>
            <pc:docMk/>
            <pc:sldMk cId="468881564" sldId="283"/>
            <ac:spMk id="3" creationId="{68B276B3-1ED1-4AD3-86D2-B682CB349064}"/>
          </ac:spMkLst>
        </pc:spChg>
        <pc:spChg chg="del">
          <ac:chgData name="Narges Shahmohamadi" userId="5feb95dd25bf0cc3" providerId="LiveId" clId="{CBA29B07-82B7-4126-9E1F-2B3BCA5D9C62}" dt="2021-09-15T17:57:05.260" v="1484" actId="21"/>
          <ac:spMkLst>
            <pc:docMk/>
            <pc:sldMk cId="468881564" sldId="283"/>
            <ac:spMk id="4" creationId="{7398EB48-AA42-46EA-839D-49CEFB4367FA}"/>
          </ac:spMkLst>
        </pc:spChg>
        <pc:picChg chg="add mod">
          <ac:chgData name="Narges Shahmohamadi" userId="5feb95dd25bf0cc3" providerId="LiveId" clId="{CBA29B07-82B7-4126-9E1F-2B3BCA5D9C62}" dt="2021-09-16T14:42:57.212" v="1547" actId="14100"/>
          <ac:picMkLst>
            <pc:docMk/>
            <pc:sldMk cId="468881564" sldId="283"/>
            <ac:picMk id="5" creationId="{3F5D0059-ED74-4698-B0DE-399B91A1CBEF}"/>
          </ac:picMkLst>
        </pc:picChg>
        <pc:picChg chg="add mod">
          <ac:chgData name="Narges Shahmohamadi" userId="5feb95dd25bf0cc3" providerId="LiveId" clId="{CBA29B07-82B7-4126-9E1F-2B3BCA5D9C62}" dt="2021-09-16T14:43:17.154" v="1550" actId="1076"/>
          <ac:picMkLst>
            <pc:docMk/>
            <pc:sldMk cId="468881564" sldId="283"/>
            <ac:picMk id="7" creationId="{13BCF971-3986-4761-9190-EF24FECD5960}"/>
          </ac:picMkLst>
        </pc:picChg>
        <pc:picChg chg="add mod">
          <ac:chgData name="Narges Shahmohamadi" userId="5feb95dd25bf0cc3" providerId="LiveId" clId="{CBA29B07-82B7-4126-9E1F-2B3BCA5D9C62}" dt="2021-09-16T14:43:16.629" v="1549" actId="1076"/>
          <ac:picMkLst>
            <pc:docMk/>
            <pc:sldMk cId="468881564" sldId="283"/>
            <ac:picMk id="9" creationId="{EF9D865F-6C40-46F4-AE00-8A4A950E0084}"/>
          </ac:picMkLst>
        </pc:picChg>
      </pc:sldChg>
      <pc:sldChg chg="addSp delSp modSp new mod">
        <pc:chgData name="Narges Shahmohamadi" userId="5feb95dd25bf0cc3" providerId="LiveId" clId="{CBA29B07-82B7-4126-9E1F-2B3BCA5D9C62}" dt="2021-09-16T14:57:45.026" v="1606" actId="20577"/>
        <pc:sldMkLst>
          <pc:docMk/>
          <pc:sldMk cId="86797490" sldId="284"/>
        </pc:sldMkLst>
        <pc:spChg chg="mod">
          <ac:chgData name="Narges Shahmohamadi" userId="5feb95dd25bf0cc3" providerId="LiveId" clId="{CBA29B07-82B7-4126-9E1F-2B3BCA5D9C62}" dt="2021-09-16T14:45:55.845" v="1552"/>
          <ac:spMkLst>
            <pc:docMk/>
            <pc:sldMk cId="86797490" sldId="284"/>
            <ac:spMk id="2" creationId="{DE8524CC-E81D-4B77-BA35-A571D5CBEBE0}"/>
          </ac:spMkLst>
        </pc:spChg>
        <pc:spChg chg="del">
          <ac:chgData name="Narges Shahmohamadi" userId="5feb95dd25bf0cc3" providerId="LiveId" clId="{CBA29B07-82B7-4126-9E1F-2B3BCA5D9C62}" dt="2021-09-16T14:46:12.645" v="1554" actId="21"/>
          <ac:spMkLst>
            <pc:docMk/>
            <pc:sldMk cId="86797490" sldId="284"/>
            <ac:spMk id="3" creationId="{22CCB666-E3A1-4882-BF48-A27F66151794}"/>
          </ac:spMkLst>
        </pc:spChg>
        <pc:spChg chg="del mod">
          <ac:chgData name="Narges Shahmohamadi" userId="5feb95dd25bf0cc3" providerId="LiveId" clId="{CBA29B07-82B7-4126-9E1F-2B3BCA5D9C62}" dt="2021-09-16T14:53:39.867" v="1563" actId="21"/>
          <ac:spMkLst>
            <pc:docMk/>
            <pc:sldMk cId="86797490" sldId="284"/>
            <ac:spMk id="4" creationId="{DE25BF48-E3B8-42AE-ACE4-1CDB92F75C17}"/>
          </ac:spMkLst>
        </pc:spChg>
        <pc:spChg chg="add mod">
          <ac:chgData name="Narges Shahmohamadi" userId="5feb95dd25bf0cc3" providerId="LiveId" clId="{CBA29B07-82B7-4126-9E1F-2B3BCA5D9C62}" dt="2021-09-16T14:57:45.026" v="1606" actId="20577"/>
          <ac:spMkLst>
            <pc:docMk/>
            <pc:sldMk cId="86797490" sldId="284"/>
            <ac:spMk id="8" creationId="{D7B2F519-7B5C-47CB-9A56-9D4591A22A29}"/>
          </ac:spMkLst>
        </pc:spChg>
        <pc:picChg chg="add mod">
          <ac:chgData name="Narges Shahmohamadi" userId="5feb95dd25bf0cc3" providerId="LiveId" clId="{CBA29B07-82B7-4126-9E1F-2B3BCA5D9C62}" dt="2021-09-16T14:46:21.867" v="1557" actId="14100"/>
          <ac:picMkLst>
            <pc:docMk/>
            <pc:sldMk cId="86797490" sldId="284"/>
            <ac:picMk id="5" creationId="{3A507812-649C-4A45-B105-A24907708D43}"/>
          </ac:picMkLst>
        </pc:picChg>
        <pc:picChg chg="add del mod">
          <ac:chgData name="Narges Shahmohamadi" userId="5feb95dd25bf0cc3" providerId="LiveId" clId="{CBA29B07-82B7-4126-9E1F-2B3BCA5D9C62}" dt="2021-09-16T14:53:41.843" v="1564" actId="21"/>
          <ac:picMkLst>
            <pc:docMk/>
            <pc:sldMk cId="86797490" sldId="284"/>
            <ac:picMk id="6" creationId="{6717C312-4DCE-4373-9DE9-B9727D5FF536}"/>
          </ac:picMkLst>
        </pc:picChg>
      </pc:sldChg>
      <pc:sldChg chg="addSp delSp modSp new mod ord">
        <pc:chgData name="Narges Shahmohamadi" userId="5feb95dd25bf0cc3" providerId="LiveId" clId="{CBA29B07-82B7-4126-9E1F-2B3BCA5D9C62}" dt="2021-09-16T15:21:04.391" v="1636" actId="5793"/>
        <pc:sldMkLst>
          <pc:docMk/>
          <pc:sldMk cId="3810903535" sldId="285"/>
        </pc:sldMkLst>
        <pc:spChg chg="mod">
          <ac:chgData name="Narges Shahmohamadi" userId="5feb95dd25bf0cc3" providerId="LiveId" clId="{CBA29B07-82B7-4126-9E1F-2B3BCA5D9C62}" dt="2021-09-16T15:04:53.722" v="1621" actId="20577"/>
          <ac:spMkLst>
            <pc:docMk/>
            <pc:sldMk cId="3810903535" sldId="285"/>
            <ac:spMk id="2" creationId="{90AE73C0-A36B-4A85-BF0E-681A1466697A}"/>
          </ac:spMkLst>
        </pc:spChg>
        <pc:spChg chg="mod">
          <ac:chgData name="Narges Shahmohamadi" userId="5feb95dd25bf0cc3" providerId="LiveId" clId="{CBA29B07-82B7-4126-9E1F-2B3BCA5D9C62}" dt="2021-09-16T15:21:04.391" v="1636" actId="5793"/>
          <ac:spMkLst>
            <pc:docMk/>
            <pc:sldMk cId="3810903535" sldId="285"/>
            <ac:spMk id="3" creationId="{C089DAED-D6E0-455B-BEF1-7037ADCE1D32}"/>
          </ac:spMkLst>
        </pc:spChg>
        <pc:spChg chg="del">
          <ac:chgData name="Narges Shahmohamadi" userId="5feb95dd25bf0cc3" providerId="LiveId" clId="{CBA29B07-82B7-4126-9E1F-2B3BCA5D9C62}" dt="2021-09-16T14:53:49.260" v="1566" actId="21"/>
          <ac:spMkLst>
            <pc:docMk/>
            <pc:sldMk cId="3810903535" sldId="285"/>
            <ac:spMk id="4" creationId="{F85886A6-0A9F-49CC-BCB9-73A7ECC1E00A}"/>
          </ac:spMkLst>
        </pc:spChg>
        <pc:picChg chg="add del mod">
          <ac:chgData name="Narges Shahmohamadi" userId="5feb95dd25bf0cc3" providerId="LiveId" clId="{CBA29B07-82B7-4126-9E1F-2B3BCA5D9C62}" dt="2021-09-16T15:05:04.868" v="1623" actId="21"/>
          <ac:picMkLst>
            <pc:docMk/>
            <pc:sldMk cId="3810903535" sldId="285"/>
            <ac:picMk id="5" creationId="{E43D24DF-9D83-42DB-99E3-9D24C020598D}"/>
          </ac:picMkLst>
        </pc:picChg>
        <pc:picChg chg="add mod">
          <ac:chgData name="Narges Shahmohamadi" userId="5feb95dd25bf0cc3" providerId="LiveId" clId="{CBA29B07-82B7-4126-9E1F-2B3BCA5D9C62}" dt="2021-09-16T15:05:08.963" v="1626" actId="1076"/>
          <ac:picMkLst>
            <pc:docMk/>
            <pc:sldMk cId="3810903535" sldId="285"/>
            <ac:picMk id="6" creationId="{A3258FA4-F9B9-40E1-B690-D8F4E50BFD06}"/>
          </ac:picMkLst>
        </pc:picChg>
      </pc:sldChg>
      <pc:sldChg chg="addSp delSp modSp new mod">
        <pc:chgData name="Narges Shahmohamadi" userId="5feb95dd25bf0cc3" providerId="LiveId" clId="{CBA29B07-82B7-4126-9E1F-2B3BCA5D9C62}" dt="2021-09-16T15:22:40.506" v="1652" actId="14100"/>
        <pc:sldMkLst>
          <pc:docMk/>
          <pc:sldMk cId="1777102263" sldId="286"/>
        </pc:sldMkLst>
        <pc:spChg chg="mod">
          <ac:chgData name="Narges Shahmohamadi" userId="5feb95dd25bf0cc3" providerId="LiveId" clId="{CBA29B07-82B7-4126-9E1F-2B3BCA5D9C62}" dt="2021-09-16T15:21:29.491" v="1641" actId="20577"/>
          <ac:spMkLst>
            <pc:docMk/>
            <pc:sldMk cId="1777102263" sldId="286"/>
            <ac:spMk id="2" creationId="{41923562-9EB1-4DDF-8E67-9149BBFA39C3}"/>
          </ac:spMkLst>
        </pc:spChg>
        <pc:spChg chg="mod">
          <ac:chgData name="Narges Shahmohamadi" userId="5feb95dd25bf0cc3" providerId="LiveId" clId="{CBA29B07-82B7-4126-9E1F-2B3BCA5D9C62}" dt="2021-09-16T15:22:40.506" v="1652" actId="14100"/>
          <ac:spMkLst>
            <pc:docMk/>
            <pc:sldMk cId="1777102263" sldId="286"/>
            <ac:spMk id="3" creationId="{328D25E1-CB0E-4101-8A8F-F5DBE7C27834}"/>
          </ac:spMkLst>
        </pc:spChg>
        <pc:spChg chg="del">
          <ac:chgData name="Narges Shahmohamadi" userId="5feb95dd25bf0cc3" providerId="LiveId" clId="{CBA29B07-82B7-4126-9E1F-2B3BCA5D9C62}" dt="2021-09-16T15:22:09.592" v="1643" actId="21"/>
          <ac:spMkLst>
            <pc:docMk/>
            <pc:sldMk cId="1777102263" sldId="286"/>
            <ac:spMk id="4" creationId="{058EA1CC-154E-44A8-BA55-8E8E9C3A120E}"/>
          </ac:spMkLst>
        </pc:spChg>
        <pc:picChg chg="add mod">
          <ac:chgData name="Narges Shahmohamadi" userId="5feb95dd25bf0cc3" providerId="LiveId" clId="{CBA29B07-82B7-4126-9E1F-2B3BCA5D9C62}" dt="2021-09-16T15:22:13.878" v="1646" actId="1076"/>
          <ac:picMkLst>
            <pc:docMk/>
            <pc:sldMk cId="1777102263" sldId="286"/>
            <ac:picMk id="5" creationId="{E2B2C0D3-09A2-43A6-ADAF-DD2A56F01D3E}"/>
          </ac:picMkLst>
        </pc:picChg>
      </pc:sldChg>
      <pc:sldChg chg="addSp delSp modSp new mod">
        <pc:chgData name="Narges Shahmohamadi" userId="5feb95dd25bf0cc3" providerId="LiveId" clId="{CBA29B07-82B7-4126-9E1F-2B3BCA5D9C62}" dt="2021-09-16T15:54:47.219" v="1723" actId="14100"/>
        <pc:sldMkLst>
          <pc:docMk/>
          <pc:sldMk cId="2003658413" sldId="287"/>
        </pc:sldMkLst>
        <pc:spChg chg="mod">
          <ac:chgData name="Narges Shahmohamadi" userId="5feb95dd25bf0cc3" providerId="LiveId" clId="{CBA29B07-82B7-4126-9E1F-2B3BCA5D9C62}" dt="2021-09-16T15:52:32.661" v="1719" actId="20577"/>
          <ac:spMkLst>
            <pc:docMk/>
            <pc:sldMk cId="2003658413" sldId="287"/>
            <ac:spMk id="2" creationId="{9BCA0F39-A73D-4742-A167-6FB90178F4EA}"/>
          </ac:spMkLst>
        </pc:spChg>
        <pc:spChg chg="del">
          <ac:chgData name="Narges Shahmohamadi" userId="5feb95dd25bf0cc3" providerId="LiveId" clId="{CBA29B07-82B7-4126-9E1F-2B3BCA5D9C62}" dt="2021-09-16T15:45:13.924" v="1655" actId="21"/>
          <ac:spMkLst>
            <pc:docMk/>
            <pc:sldMk cId="2003658413" sldId="287"/>
            <ac:spMk id="3" creationId="{9D51BCC6-056E-4978-BE23-03D6A794348F}"/>
          </ac:spMkLst>
        </pc:spChg>
        <pc:spChg chg="mod">
          <ac:chgData name="Narges Shahmohamadi" userId="5feb95dd25bf0cc3" providerId="LiveId" clId="{CBA29B07-82B7-4126-9E1F-2B3BCA5D9C62}" dt="2021-09-16T15:53:04.819" v="1722" actId="20577"/>
          <ac:spMkLst>
            <pc:docMk/>
            <pc:sldMk cId="2003658413" sldId="287"/>
            <ac:spMk id="4" creationId="{B386C331-2CA8-40CC-BEFE-05EAA5A66DDE}"/>
          </ac:spMkLst>
        </pc:spChg>
        <pc:picChg chg="add mod">
          <ac:chgData name="Narges Shahmohamadi" userId="5feb95dd25bf0cc3" providerId="LiveId" clId="{CBA29B07-82B7-4126-9E1F-2B3BCA5D9C62}" dt="2021-09-16T15:54:47.219" v="1723" actId="14100"/>
          <ac:picMkLst>
            <pc:docMk/>
            <pc:sldMk cId="2003658413" sldId="287"/>
            <ac:picMk id="6" creationId="{6F9ED1AF-CD6A-4383-BACB-A6FC7A7CA513}"/>
          </ac:picMkLst>
        </pc:picChg>
        <pc:picChg chg="add mod">
          <ac:chgData name="Narges Shahmohamadi" userId="5feb95dd25bf0cc3" providerId="LiveId" clId="{CBA29B07-82B7-4126-9E1F-2B3BCA5D9C62}" dt="2021-09-16T15:51:46.422" v="1701" actId="14100"/>
          <ac:picMkLst>
            <pc:docMk/>
            <pc:sldMk cId="2003658413" sldId="287"/>
            <ac:picMk id="7" creationId="{23972B50-76D2-4170-849B-D38DF185C130}"/>
          </ac:picMkLst>
        </pc:picChg>
        <pc:picChg chg="add del">
          <ac:chgData name="Narges Shahmohamadi" userId="5feb95dd25bf0cc3" providerId="LiveId" clId="{CBA29B07-82B7-4126-9E1F-2B3BCA5D9C62}" dt="2021-09-16T15:51:54.128" v="1705"/>
          <ac:picMkLst>
            <pc:docMk/>
            <pc:sldMk cId="2003658413" sldId="287"/>
            <ac:picMk id="8" creationId="{1A17691B-518F-47E8-9BE0-5E55B5979938}"/>
          </ac:picMkLst>
        </pc:picChg>
      </pc:sldChg>
    </pc:docChg>
  </pc:docChgLst>
  <pc:docChgLst>
    <pc:chgData name="Narges Shahmohamadi" userId="5feb95dd25bf0cc3" providerId="LiveId" clId="{EA01B06F-E623-4162-A1B0-63037E37A212}"/>
    <pc:docChg chg="undo redo custSel addSld modSld">
      <pc:chgData name="Narges Shahmohamadi" userId="5feb95dd25bf0cc3" providerId="LiveId" clId="{EA01B06F-E623-4162-A1B0-63037E37A212}" dt="2021-08-18T20:50:25.065" v="2035"/>
      <pc:docMkLst>
        <pc:docMk/>
      </pc:docMkLst>
      <pc:sldChg chg="addSp modSp mod modClrScheme chgLayout">
        <pc:chgData name="Narges Shahmohamadi" userId="5feb95dd25bf0cc3" providerId="LiveId" clId="{EA01B06F-E623-4162-A1B0-63037E37A212}" dt="2021-08-18T20:50:25.065" v="2035"/>
        <pc:sldMkLst>
          <pc:docMk/>
          <pc:sldMk cId="0" sldId="257"/>
        </pc:sldMkLst>
        <pc:spChg chg="add mod">
          <ac:chgData name="Narges Shahmohamadi" userId="5feb95dd25bf0cc3" providerId="LiveId" clId="{EA01B06F-E623-4162-A1B0-63037E37A212}" dt="2021-08-18T20:50:25.065" v="2035"/>
          <ac:spMkLst>
            <pc:docMk/>
            <pc:sldMk cId="0" sldId="257"/>
            <ac:spMk id="4" creationId="{0F999D18-B122-4673-8B61-DDDA2851AA53}"/>
          </ac:spMkLst>
        </pc:spChg>
        <pc:spChg chg="mod ord">
          <ac:chgData name="Narges Shahmohamadi" userId="5feb95dd25bf0cc3" providerId="LiveId" clId="{EA01B06F-E623-4162-A1B0-63037E37A212}" dt="2021-08-16T23:36:10.193" v="1" actId="700"/>
          <ac:spMkLst>
            <pc:docMk/>
            <pc:sldMk cId="0" sldId="257"/>
            <ac:spMk id="62" creationId="{00000000-0000-0000-0000-000000000000}"/>
          </ac:spMkLst>
        </pc:spChg>
      </pc:sldChg>
      <pc:sldChg chg="modSp mod">
        <pc:chgData name="Narges Shahmohamadi" userId="5feb95dd25bf0cc3" providerId="LiveId" clId="{EA01B06F-E623-4162-A1B0-63037E37A212}" dt="2021-08-17T00:16:36.576" v="524" actId="1076"/>
        <pc:sldMkLst>
          <pc:docMk/>
          <pc:sldMk cId="0" sldId="258"/>
        </pc:sldMkLst>
        <pc:spChg chg="mod">
          <ac:chgData name="Narges Shahmohamadi" userId="5feb95dd25bf0cc3" providerId="LiveId" clId="{EA01B06F-E623-4162-A1B0-63037E37A212}" dt="2021-08-17T00:16:36.576" v="524" actId="1076"/>
          <ac:spMkLst>
            <pc:docMk/>
            <pc:sldMk cId="0" sldId="258"/>
            <ac:spMk id="68" creationId="{00000000-0000-0000-0000-000000000000}"/>
          </ac:spMkLst>
        </pc:spChg>
      </pc:sldChg>
      <pc:sldChg chg="addSp delSp modSp mod">
        <pc:chgData name="Narges Shahmohamadi" userId="5feb95dd25bf0cc3" providerId="LiveId" clId="{EA01B06F-E623-4162-A1B0-63037E37A212}" dt="2021-08-18T20:45:22.942" v="2026" actId="14100"/>
        <pc:sldMkLst>
          <pc:docMk/>
          <pc:sldMk cId="0" sldId="259"/>
        </pc:sldMkLst>
        <pc:spChg chg="add del">
          <ac:chgData name="Narges Shahmohamadi" userId="5feb95dd25bf0cc3" providerId="LiveId" clId="{EA01B06F-E623-4162-A1B0-63037E37A212}" dt="2021-08-16T23:50:57.935" v="224"/>
          <ac:spMkLst>
            <pc:docMk/>
            <pc:sldMk cId="0" sldId="259"/>
            <ac:spMk id="2" creationId="{FBB406C1-76F9-4D6C-A7BC-BD3415752042}"/>
          </ac:spMkLst>
        </pc:spChg>
        <pc:spChg chg="add del mod">
          <ac:chgData name="Narges Shahmohamadi" userId="5feb95dd25bf0cc3" providerId="LiveId" clId="{EA01B06F-E623-4162-A1B0-63037E37A212}" dt="2021-08-16T23:50:57.356" v="223"/>
          <ac:spMkLst>
            <pc:docMk/>
            <pc:sldMk cId="0" sldId="259"/>
            <ac:spMk id="3" creationId="{4FA300E8-7A23-4D80-94E7-1CA07C9F155D}"/>
          </ac:spMkLst>
        </pc:spChg>
        <pc:spChg chg="add del mod">
          <ac:chgData name="Narges Shahmohamadi" userId="5feb95dd25bf0cc3" providerId="LiveId" clId="{EA01B06F-E623-4162-A1B0-63037E37A212}" dt="2021-08-16T23:51:27.371" v="251" actId="21"/>
          <ac:spMkLst>
            <pc:docMk/>
            <pc:sldMk cId="0" sldId="259"/>
            <ac:spMk id="4" creationId="{2E15DBEE-F5E6-4BE3-BE54-D42C6C600D90}"/>
          </ac:spMkLst>
        </pc:spChg>
        <pc:spChg chg="add del">
          <ac:chgData name="Narges Shahmohamadi" userId="5feb95dd25bf0cc3" providerId="LiveId" clId="{EA01B06F-E623-4162-A1B0-63037E37A212}" dt="2021-08-17T00:08:49.187" v="463"/>
          <ac:spMkLst>
            <pc:docMk/>
            <pc:sldMk cId="0" sldId="259"/>
            <ac:spMk id="7" creationId="{8D078F0C-8B31-4D46-85E3-863A3244E0F2}"/>
          </ac:spMkLst>
        </pc:spChg>
        <pc:spChg chg="add del">
          <ac:chgData name="Narges Shahmohamadi" userId="5feb95dd25bf0cc3" providerId="LiveId" clId="{EA01B06F-E623-4162-A1B0-63037E37A212}" dt="2021-08-17T00:08:51.419" v="465"/>
          <ac:spMkLst>
            <pc:docMk/>
            <pc:sldMk cId="0" sldId="259"/>
            <ac:spMk id="8" creationId="{349C9421-DF83-4E3A-99AB-973ABF61C436}"/>
          </ac:spMkLst>
        </pc:spChg>
        <pc:spChg chg="add mod">
          <ac:chgData name="Narges Shahmohamadi" userId="5feb95dd25bf0cc3" providerId="LiveId" clId="{EA01B06F-E623-4162-A1B0-63037E37A212}" dt="2021-08-17T00:36:13.485" v="1149" actId="1076"/>
          <ac:spMkLst>
            <pc:docMk/>
            <pc:sldMk cId="0" sldId="259"/>
            <ac:spMk id="9" creationId="{40AC4EBD-AAFC-4237-A2D5-C613A9832A82}"/>
          </ac:spMkLst>
        </pc:spChg>
        <pc:spChg chg="mod">
          <ac:chgData name="Narges Shahmohamadi" userId="5feb95dd25bf0cc3" providerId="LiveId" clId="{EA01B06F-E623-4162-A1B0-63037E37A212}" dt="2021-08-17T00:15:20.264" v="516" actId="1076"/>
          <ac:spMkLst>
            <pc:docMk/>
            <pc:sldMk cId="0" sldId="259"/>
            <ac:spMk id="73" creationId="{00000000-0000-0000-0000-000000000000}"/>
          </ac:spMkLst>
        </pc:spChg>
        <pc:spChg chg="mod">
          <ac:chgData name="Narges Shahmohamadi" userId="5feb95dd25bf0cc3" providerId="LiveId" clId="{EA01B06F-E623-4162-A1B0-63037E37A212}" dt="2021-08-18T20:45:22.942" v="2026" actId="14100"/>
          <ac:spMkLst>
            <pc:docMk/>
            <pc:sldMk cId="0" sldId="259"/>
            <ac:spMk id="74" creationId="{00000000-0000-0000-0000-000000000000}"/>
          </ac:spMkLst>
        </pc:spChg>
        <pc:picChg chg="add del mod">
          <ac:chgData name="Narges Shahmohamadi" userId="5feb95dd25bf0cc3" providerId="LiveId" clId="{EA01B06F-E623-4162-A1B0-63037E37A212}" dt="2021-08-17T00:16:09.734" v="517" actId="21"/>
          <ac:picMkLst>
            <pc:docMk/>
            <pc:sldMk cId="0" sldId="259"/>
            <ac:picMk id="6" creationId="{70233F51-AB45-4DEE-B859-E9502B7A4120}"/>
          </ac:picMkLst>
        </pc:picChg>
        <pc:picChg chg="add mod">
          <ac:chgData name="Narges Shahmohamadi" userId="5feb95dd25bf0cc3" providerId="LiveId" clId="{EA01B06F-E623-4162-A1B0-63037E37A212}" dt="2021-08-18T20:43:54.264" v="1920" actId="14100"/>
          <ac:picMkLst>
            <pc:docMk/>
            <pc:sldMk cId="0" sldId="259"/>
            <ac:picMk id="11" creationId="{0F792575-CCC4-437F-B11D-2FC24B565232}"/>
          </ac:picMkLst>
        </pc:picChg>
      </pc:sldChg>
      <pc:sldChg chg="addSp delSp modSp mod">
        <pc:chgData name="Narges Shahmohamadi" userId="5feb95dd25bf0cc3" providerId="LiveId" clId="{EA01B06F-E623-4162-A1B0-63037E37A212}" dt="2021-08-17T00:26:55.595" v="752" actId="1076"/>
        <pc:sldMkLst>
          <pc:docMk/>
          <pc:sldMk cId="0" sldId="260"/>
        </pc:sldMkLst>
        <pc:spChg chg="add del mod">
          <ac:chgData name="Narges Shahmohamadi" userId="5feb95dd25bf0cc3" providerId="LiveId" clId="{EA01B06F-E623-4162-A1B0-63037E37A212}" dt="2021-08-17T00:26:55.595" v="752" actId="1076"/>
          <ac:spMkLst>
            <pc:docMk/>
            <pc:sldMk cId="0" sldId="260"/>
            <ac:spMk id="5" creationId="{76B0D293-BE79-4BA8-9A24-ED4142EFB09F}"/>
          </ac:spMkLst>
        </pc:spChg>
        <pc:spChg chg="mod">
          <ac:chgData name="Narges Shahmohamadi" userId="5feb95dd25bf0cc3" providerId="LiveId" clId="{EA01B06F-E623-4162-A1B0-63037E37A212}" dt="2021-08-17T00:21:54.717" v="541" actId="1076"/>
          <ac:spMkLst>
            <pc:docMk/>
            <pc:sldMk cId="0" sldId="260"/>
            <ac:spMk id="79" creationId="{00000000-0000-0000-0000-000000000000}"/>
          </ac:spMkLst>
        </pc:spChg>
        <pc:spChg chg="del mod">
          <ac:chgData name="Narges Shahmohamadi" userId="5feb95dd25bf0cc3" providerId="LiveId" clId="{EA01B06F-E623-4162-A1B0-63037E37A212}" dt="2021-08-17T00:23:02.885" v="555" actId="21"/>
          <ac:spMkLst>
            <pc:docMk/>
            <pc:sldMk cId="0" sldId="260"/>
            <ac:spMk id="80" creationId="{00000000-0000-0000-0000-000000000000}"/>
          </ac:spMkLst>
        </pc:spChg>
        <pc:picChg chg="add mod">
          <ac:chgData name="Narges Shahmohamadi" userId="5feb95dd25bf0cc3" providerId="LiveId" clId="{EA01B06F-E623-4162-A1B0-63037E37A212}" dt="2021-08-17T00:23:49.252" v="567" actId="14100"/>
          <ac:picMkLst>
            <pc:docMk/>
            <pc:sldMk cId="0" sldId="260"/>
            <ac:picMk id="3" creationId="{985F582B-1265-4A0E-BF1C-2FEA1B86D227}"/>
          </ac:picMkLst>
        </pc:picChg>
      </pc:sldChg>
      <pc:sldChg chg="addSp delSp modSp mod">
        <pc:chgData name="Narges Shahmohamadi" userId="5feb95dd25bf0cc3" providerId="LiveId" clId="{EA01B06F-E623-4162-A1B0-63037E37A212}" dt="2021-08-18T16:40:26.159" v="1799" actId="33524"/>
        <pc:sldMkLst>
          <pc:docMk/>
          <pc:sldMk cId="0" sldId="261"/>
        </pc:sldMkLst>
        <pc:spChg chg="add del">
          <ac:chgData name="Narges Shahmohamadi" userId="5feb95dd25bf0cc3" providerId="LiveId" clId="{EA01B06F-E623-4162-A1B0-63037E37A212}" dt="2021-08-18T14:11:47.277" v="1637"/>
          <ac:spMkLst>
            <pc:docMk/>
            <pc:sldMk cId="0" sldId="261"/>
            <ac:spMk id="2" creationId="{015369BE-D426-4066-927F-68CD8E6F60B6}"/>
          </ac:spMkLst>
        </pc:spChg>
        <pc:spChg chg="mod">
          <ac:chgData name="Narges Shahmohamadi" userId="5feb95dd25bf0cc3" providerId="LiveId" clId="{EA01B06F-E623-4162-A1B0-63037E37A212}" dt="2021-08-18T16:40:26.159" v="1799" actId="33524"/>
          <ac:spMkLst>
            <pc:docMk/>
            <pc:sldMk cId="0" sldId="261"/>
            <ac:spMk id="86" creationId="{00000000-0000-0000-0000-000000000000}"/>
          </ac:spMkLst>
        </pc:spChg>
      </pc:sldChg>
      <pc:sldChg chg="modSp mod modNotes">
        <pc:chgData name="Narges Shahmohamadi" userId="5feb95dd25bf0cc3" providerId="LiveId" clId="{EA01B06F-E623-4162-A1B0-63037E37A212}" dt="2021-08-18T16:49:41.563" v="1906" actId="20577"/>
        <pc:sldMkLst>
          <pc:docMk/>
          <pc:sldMk cId="0" sldId="262"/>
        </pc:sldMkLst>
        <pc:spChg chg="mod">
          <ac:chgData name="Narges Shahmohamadi" userId="5feb95dd25bf0cc3" providerId="LiveId" clId="{EA01B06F-E623-4162-A1B0-63037E37A212}" dt="2021-08-18T16:49:41.563" v="1906" actId="20577"/>
          <ac:spMkLst>
            <pc:docMk/>
            <pc:sldMk cId="0" sldId="262"/>
            <ac:spMk id="92" creationId="{00000000-0000-0000-0000-000000000000}"/>
          </ac:spMkLst>
        </pc:spChg>
      </pc:sldChg>
      <pc:sldChg chg="addSp delSp modSp new mod">
        <pc:chgData name="Narges Shahmohamadi" userId="5feb95dd25bf0cc3" providerId="LiveId" clId="{EA01B06F-E623-4162-A1B0-63037E37A212}" dt="2021-08-18T20:46:16.167" v="2031" actId="14100"/>
        <pc:sldMkLst>
          <pc:docMk/>
          <pc:sldMk cId="2531763831" sldId="264"/>
        </pc:sldMkLst>
        <pc:spChg chg="mod">
          <ac:chgData name="Narges Shahmohamadi" userId="5feb95dd25bf0cc3" providerId="LiveId" clId="{EA01B06F-E623-4162-A1B0-63037E37A212}" dt="2021-08-17T00:27:17.335" v="756" actId="20577"/>
          <ac:spMkLst>
            <pc:docMk/>
            <pc:sldMk cId="2531763831" sldId="264"/>
            <ac:spMk id="2" creationId="{D1DAE2FD-164B-4CBF-AFEB-370349164666}"/>
          </ac:spMkLst>
        </pc:spChg>
        <pc:spChg chg="mod">
          <ac:chgData name="Narges Shahmohamadi" userId="5feb95dd25bf0cc3" providerId="LiveId" clId="{EA01B06F-E623-4162-A1B0-63037E37A212}" dt="2021-08-18T20:46:16.167" v="2031" actId="14100"/>
          <ac:spMkLst>
            <pc:docMk/>
            <pc:sldMk cId="2531763831" sldId="264"/>
            <ac:spMk id="3" creationId="{EA5EBD7F-4883-41C5-8FD6-F9ECD1AECC19}"/>
          </ac:spMkLst>
        </pc:spChg>
        <pc:spChg chg="del">
          <ac:chgData name="Narges Shahmohamadi" userId="5feb95dd25bf0cc3" providerId="LiveId" clId="{EA01B06F-E623-4162-A1B0-63037E37A212}" dt="2021-08-17T00:27:28.313" v="757" actId="21"/>
          <ac:spMkLst>
            <pc:docMk/>
            <pc:sldMk cId="2531763831" sldId="264"/>
            <ac:spMk id="4" creationId="{FBA8991D-9CD4-4E09-AB8D-1F3493EE43D9}"/>
          </ac:spMkLst>
        </pc:spChg>
        <pc:picChg chg="add mod">
          <ac:chgData name="Narges Shahmohamadi" userId="5feb95dd25bf0cc3" providerId="LiveId" clId="{EA01B06F-E623-4162-A1B0-63037E37A212}" dt="2021-08-17T00:28:20.892" v="765" actId="1076"/>
          <ac:picMkLst>
            <pc:docMk/>
            <pc:sldMk cId="2531763831" sldId="264"/>
            <ac:picMk id="6" creationId="{137C3D3C-C17C-49F4-9C68-4B99270D0826}"/>
          </ac:picMkLst>
        </pc:picChg>
      </pc:sldChg>
      <pc:sldChg chg="addSp delSp modSp new mod">
        <pc:chgData name="Narges Shahmohamadi" userId="5feb95dd25bf0cc3" providerId="LiveId" clId="{EA01B06F-E623-4162-A1B0-63037E37A212}" dt="2021-08-18T20:49:21.164" v="2034" actId="20577"/>
        <pc:sldMkLst>
          <pc:docMk/>
          <pc:sldMk cId="2219742238" sldId="265"/>
        </pc:sldMkLst>
        <pc:spChg chg="mod">
          <ac:chgData name="Narges Shahmohamadi" userId="5feb95dd25bf0cc3" providerId="LiveId" clId="{EA01B06F-E623-4162-A1B0-63037E37A212}" dt="2021-08-17T00:31:43.877" v="965" actId="20577"/>
          <ac:spMkLst>
            <pc:docMk/>
            <pc:sldMk cId="2219742238" sldId="265"/>
            <ac:spMk id="2" creationId="{2E8FF87E-8ABF-4313-BB59-C09D4BA52FF9}"/>
          </ac:spMkLst>
        </pc:spChg>
        <pc:spChg chg="mod">
          <ac:chgData name="Narges Shahmohamadi" userId="5feb95dd25bf0cc3" providerId="LiveId" clId="{EA01B06F-E623-4162-A1B0-63037E37A212}" dt="2021-08-18T20:49:21.164" v="2034" actId="20577"/>
          <ac:spMkLst>
            <pc:docMk/>
            <pc:sldMk cId="2219742238" sldId="265"/>
            <ac:spMk id="3" creationId="{B61E4B02-0F45-42A0-A0D0-7E73BFD86F13}"/>
          </ac:spMkLst>
        </pc:spChg>
        <pc:spChg chg="del">
          <ac:chgData name="Narges Shahmohamadi" userId="5feb95dd25bf0cc3" providerId="LiveId" clId="{EA01B06F-E623-4162-A1B0-63037E37A212}" dt="2021-08-17T00:32:42.779" v="1048" actId="21"/>
          <ac:spMkLst>
            <pc:docMk/>
            <pc:sldMk cId="2219742238" sldId="265"/>
            <ac:spMk id="4" creationId="{81C38F2C-06F9-4112-BE67-1E32F311CCF2}"/>
          </ac:spMkLst>
        </pc:spChg>
        <pc:picChg chg="add mod">
          <ac:chgData name="Narges Shahmohamadi" userId="5feb95dd25bf0cc3" providerId="LiveId" clId="{EA01B06F-E623-4162-A1B0-63037E37A212}" dt="2021-08-17T00:34:39.827" v="1059" actId="1076"/>
          <ac:picMkLst>
            <pc:docMk/>
            <pc:sldMk cId="2219742238" sldId="265"/>
            <ac:picMk id="6" creationId="{FFDF997E-2C70-453A-875C-D16E1DF83CE9}"/>
          </ac:picMkLst>
        </pc:picChg>
      </pc:sldChg>
      <pc:sldChg chg="addSp delSp modSp new mod">
        <pc:chgData name="Narges Shahmohamadi" userId="5feb95dd25bf0cc3" providerId="LiveId" clId="{EA01B06F-E623-4162-A1B0-63037E37A212}" dt="2021-08-18T20:46:49.236" v="2032" actId="33524"/>
        <pc:sldMkLst>
          <pc:docMk/>
          <pc:sldMk cId="2910335185" sldId="266"/>
        </pc:sldMkLst>
        <pc:spChg chg="mod">
          <ac:chgData name="Narges Shahmohamadi" userId="5feb95dd25bf0cc3" providerId="LiveId" clId="{EA01B06F-E623-4162-A1B0-63037E37A212}" dt="2021-08-17T00:36:39.976" v="1153" actId="20577"/>
          <ac:spMkLst>
            <pc:docMk/>
            <pc:sldMk cId="2910335185" sldId="266"/>
            <ac:spMk id="2" creationId="{D2B06055-4CB3-4797-ACF4-C6F0890DA653}"/>
          </ac:spMkLst>
        </pc:spChg>
        <pc:spChg chg="mod">
          <ac:chgData name="Narges Shahmohamadi" userId="5feb95dd25bf0cc3" providerId="LiveId" clId="{EA01B06F-E623-4162-A1B0-63037E37A212}" dt="2021-08-18T20:46:49.236" v="2032" actId="33524"/>
          <ac:spMkLst>
            <pc:docMk/>
            <pc:sldMk cId="2910335185" sldId="266"/>
            <ac:spMk id="3" creationId="{341B0D8A-255C-40DB-AC9C-C43D295CDB66}"/>
          </ac:spMkLst>
        </pc:spChg>
        <pc:spChg chg="del">
          <ac:chgData name="Narges Shahmohamadi" userId="5feb95dd25bf0cc3" providerId="LiveId" clId="{EA01B06F-E623-4162-A1B0-63037E37A212}" dt="2021-08-17T00:42:08.353" v="1158" actId="21"/>
          <ac:spMkLst>
            <pc:docMk/>
            <pc:sldMk cId="2910335185" sldId="266"/>
            <ac:spMk id="4" creationId="{0961E7A8-C866-436F-9E5B-1320353573E6}"/>
          </ac:spMkLst>
        </pc:spChg>
        <pc:picChg chg="add mod">
          <ac:chgData name="Narges Shahmohamadi" userId="5feb95dd25bf0cc3" providerId="LiveId" clId="{EA01B06F-E623-4162-A1B0-63037E37A212}" dt="2021-08-17T00:42:15.136" v="1160" actId="1076"/>
          <ac:picMkLst>
            <pc:docMk/>
            <pc:sldMk cId="2910335185" sldId="266"/>
            <ac:picMk id="6" creationId="{47AFE90C-A51E-4200-A3F3-C6FADA00FF1E}"/>
          </ac:picMkLst>
        </pc:picChg>
      </pc:sldChg>
      <pc:sldChg chg="addSp delSp modSp new mod">
        <pc:chgData name="Narges Shahmohamadi" userId="5feb95dd25bf0cc3" providerId="LiveId" clId="{EA01B06F-E623-4162-A1B0-63037E37A212}" dt="2021-08-17T00:57:49.863" v="1384"/>
        <pc:sldMkLst>
          <pc:docMk/>
          <pc:sldMk cId="2738480363" sldId="267"/>
        </pc:sldMkLst>
        <pc:spChg chg="mod">
          <ac:chgData name="Narges Shahmohamadi" userId="5feb95dd25bf0cc3" providerId="LiveId" clId="{EA01B06F-E623-4162-A1B0-63037E37A212}" dt="2021-08-17T00:52:03.278" v="1335" actId="20577"/>
          <ac:spMkLst>
            <pc:docMk/>
            <pc:sldMk cId="2738480363" sldId="267"/>
            <ac:spMk id="2" creationId="{1903D45B-7DFB-4DFE-B674-525F7766D0D4}"/>
          </ac:spMkLst>
        </pc:spChg>
        <pc:spChg chg="mod">
          <ac:chgData name="Narges Shahmohamadi" userId="5feb95dd25bf0cc3" providerId="LiveId" clId="{EA01B06F-E623-4162-A1B0-63037E37A212}" dt="2021-08-17T00:57:49.863" v="1384"/>
          <ac:spMkLst>
            <pc:docMk/>
            <pc:sldMk cId="2738480363" sldId="267"/>
            <ac:spMk id="3" creationId="{0DDB0A30-F4F4-4174-9043-9DD9CB010CEA}"/>
          </ac:spMkLst>
        </pc:spChg>
        <pc:spChg chg="del">
          <ac:chgData name="Narges Shahmohamadi" userId="5feb95dd25bf0cc3" providerId="LiveId" clId="{EA01B06F-E623-4162-A1B0-63037E37A212}" dt="2021-08-17T00:52:23.500" v="1341" actId="21"/>
          <ac:spMkLst>
            <pc:docMk/>
            <pc:sldMk cId="2738480363" sldId="267"/>
            <ac:spMk id="4" creationId="{3879663C-8464-4E7E-8174-D98560FE260F}"/>
          </ac:spMkLst>
        </pc:spChg>
        <pc:picChg chg="add mod">
          <ac:chgData name="Narges Shahmohamadi" userId="5feb95dd25bf0cc3" providerId="LiveId" clId="{EA01B06F-E623-4162-A1B0-63037E37A212}" dt="2021-08-17T00:52:32.014" v="1344" actId="1076"/>
          <ac:picMkLst>
            <pc:docMk/>
            <pc:sldMk cId="2738480363" sldId="267"/>
            <ac:picMk id="6" creationId="{F4593B0B-30A9-484B-ACB7-3E140F6BAD5E}"/>
          </ac:picMkLst>
        </pc:picChg>
      </pc:sldChg>
      <pc:sldChg chg="addSp delSp modSp new mod">
        <pc:chgData name="Narges Shahmohamadi" userId="5feb95dd25bf0cc3" providerId="LiveId" clId="{EA01B06F-E623-4162-A1B0-63037E37A212}" dt="2021-08-18T13:46:32.084" v="1430" actId="1076"/>
        <pc:sldMkLst>
          <pc:docMk/>
          <pc:sldMk cId="200926033" sldId="268"/>
        </pc:sldMkLst>
        <pc:spChg chg="mod">
          <ac:chgData name="Narges Shahmohamadi" userId="5feb95dd25bf0cc3" providerId="LiveId" clId="{EA01B06F-E623-4162-A1B0-63037E37A212}" dt="2021-08-18T13:39:20.931" v="1388" actId="20577"/>
          <ac:spMkLst>
            <pc:docMk/>
            <pc:sldMk cId="200926033" sldId="268"/>
            <ac:spMk id="2" creationId="{CAF62BEB-E70D-4BE6-9F2D-1EA38EA9937B}"/>
          </ac:spMkLst>
        </pc:spChg>
        <pc:spChg chg="mod">
          <ac:chgData name="Narges Shahmohamadi" userId="5feb95dd25bf0cc3" providerId="LiveId" clId="{EA01B06F-E623-4162-A1B0-63037E37A212}" dt="2021-08-18T13:46:16.750" v="1427" actId="1076"/>
          <ac:spMkLst>
            <pc:docMk/>
            <pc:sldMk cId="200926033" sldId="268"/>
            <ac:spMk id="3" creationId="{3EDAD1D7-F0B9-49FD-B333-284266A91C3D}"/>
          </ac:spMkLst>
        </pc:spChg>
        <pc:spChg chg="del">
          <ac:chgData name="Narges Shahmohamadi" userId="5feb95dd25bf0cc3" providerId="LiveId" clId="{EA01B06F-E623-4162-A1B0-63037E37A212}" dt="2021-08-18T13:39:52.348" v="1392" actId="21"/>
          <ac:spMkLst>
            <pc:docMk/>
            <pc:sldMk cId="200926033" sldId="268"/>
            <ac:spMk id="4" creationId="{815021F1-56E5-41ED-848D-FAB93BE4F2D1}"/>
          </ac:spMkLst>
        </pc:spChg>
        <pc:spChg chg="add mod">
          <ac:chgData name="Narges Shahmohamadi" userId="5feb95dd25bf0cc3" providerId="LiveId" clId="{EA01B06F-E623-4162-A1B0-63037E37A212}" dt="2021-08-18T13:46:32.084" v="1430" actId="1076"/>
          <ac:spMkLst>
            <pc:docMk/>
            <pc:sldMk cId="200926033" sldId="268"/>
            <ac:spMk id="13" creationId="{4480A0CE-CAC2-48F1-AD64-7AF576DA767D}"/>
          </ac:spMkLst>
        </pc:spChg>
        <pc:picChg chg="add mod">
          <ac:chgData name="Narges Shahmohamadi" userId="5feb95dd25bf0cc3" providerId="LiveId" clId="{EA01B06F-E623-4162-A1B0-63037E37A212}" dt="2021-08-18T13:46:22.990" v="1429" actId="1076"/>
          <ac:picMkLst>
            <pc:docMk/>
            <pc:sldMk cId="200926033" sldId="268"/>
            <ac:picMk id="6" creationId="{54798088-60F9-4CCD-8271-6BF1F1D6CFC6}"/>
          </ac:picMkLst>
        </pc:picChg>
        <pc:picChg chg="add mod">
          <ac:chgData name="Narges Shahmohamadi" userId="5feb95dd25bf0cc3" providerId="LiveId" clId="{EA01B06F-E623-4162-A1B0-63037E37A212}" dt="2021-08-18T13:43:19.550" v="1416" actId="1076"/>
          <ac:picMkLst>
            <pc:docMk/>
            <pc:sldMk cId="200926033" sldId="268"/>
            <ac:picMk id="8" creationId="{BD0079D2-A3FE-4FCB-BA3E-3F462063ACEB}"/>
          </ac:picMkLst>
        </pc:picChg>
        <pc:cxnChg chg="add del mod">
          <ac:chgData name="Narges Shahmohamadi" userId="5feb95dd25bf0cc3" providerId="LiveId" clId="{EA01B06F-E623-4162-A1B0-63037E37A212}" dt="2021-08-18T13:45:46.675" v="1422" actId="11529"/>
          <ac:cxnSpMkLst>
            <pc:docMk/>
            <pc:sldMk cId="200926033" sldId="268"/>
            <ac:cxnSpMk id="10" creationId="{B696B0BD-B6EC-4E22-B6EF-51BA628512A4}"/>
          </ac:cxnSpMkLst>
        </pc:cxnChg>
      </pc:sldChg>
      <pc:sldChg chg="addSp delSp modSp new mod">
        <pc:chgData name="Narges Shahmohamadi" userId="5feb95dd25bf0cc3" providerId="LiveId" clId="{EA01B06F-E623-4162-A1B0-63037E37A212}" dt="2021-08-18T13:51:06.950" v="1457" actId="20577"/>
        <pc:sldMkLst>
          <pc:docMk/>
          <pc:sldMk cId="244112345" sldId="269"/>
        </pc:sldMkLst>
        <pc:spChg chg="mod">
          <ac:chgData name="Narges Shahmohamadi" userId="5feb95dd25bf0cc3" providerId="LiveId" clId="{EA01B06F-E623-4162-A1B0-63037E37A212}" dt="2021-08-18T13:46:56.868" v="1434" actId="20577"/>
          <ac:spMkLst>
            <pc:docMk/>
            <pc:sldMk cId="244112345" sldId="269"/>
            <ac:spMk id="2" creationId="{9AB80EED-FDAE-48A9-B336-DA1298D2CE0A}"/>
          </ac:spMkLst>
        </pc:spChg>
        <pc:spChg chg="mod">
          <ac:chgData name="Narges Shahmohamadi" userId="5feb95dd25bf0cc3" providerId="LiveId" clId="{EA01B06F-E623-4162-A1B0-63037E37A212}" dt="2021-08-18T13:51:06.950" v="1457" actId="20577"/>
          <ac:spMkLst>
            <pc:docMk/>
            <pc:sldMk cId="244112345" sldId="269"/>
            <ac:spMk id="3" creationId="{3711E1A1-22F9-406D-80BD-18D9432A3343}"/>
          </ac:spMkLst>
        </pc:spChg>
        <pc:spChg chg="del">
          <ac:chgData name="Narges Shahmohamadi" userId="5feb95dd25bf0cc3" providerId="LiveId" clId="{EA01B06F-E623-4162-A1B0-63037E37A212}" dt="2021-08-18T13:47:19.698" v="1439" actId="21"/>
          <ac:spMkLst>
            <pc:docMk/>
            <pc:sldMk cId="244112345" sldId="269"/>
            <ac:spMk id="4" creationId="{2C342D0F-F71F-481B-AA81-949FEDA60140}"/>
          </ac:spMkLst>
        </pc:spChg>
        <pc:picChg chg="add mod">
          <ac:chgData name="Narges Shahmohamadi" userId="5feb95dd25bf0cc3" providerId="LiveId" clId="{EA01B06F-E623-4162-A1B0-63037E37A212}" dt="2021-08-18T13:48:22.669" v="1442" actId="14100"/>
          <ac:picMkLst>
            <pc:docMk/>
            <pc:sldMk cId="244112345" sldId="269"/>
            <ac:picMk id="6" creationId="{C71160D7-9C86-4D12-8FAF-BCFE3887D848}"/>
          </ac:picMkLst>
        </pc:picChg>
      </pc:sldChg>
      <pc:sldChg chg="addSp delSp modSp new mod">
        <pc:chgData name="Narges Shahmohamadi" userId="5feb95dd25bf0cc3" providerId="LiveId" clId="{EA01B06F-E623-4162-A1B0-63037E37A212}" dt="2021-08-18T13:54:28.811" v="1495" actId="1076"/>
        <pc:sldMkLst>
          <pc:docMk/>
          <pc:sldMk cId="322917080" sldId="270"/>
        </pc:sldMkLst>
        <pc:spChg chg="mod">
          <ac:chgData name="Narges Shahmohamadi" userId="5feb95dd25bf0cc3" providerId="LiveId" clId="{EA01B06F-E623-4162-A1B0-63037E37A212}" dt="2021-08-18T13:51:14.829" v="1461" actId="20577"/>
          <ac:spMkLst>
            <pc:docMk/>
            <pc:sldMk cId="322917080" sldId="270"/>
            <ac:spMk id="2" creationId="{7393EE7E-B178-4640-A7FA-7D77249FA776}"/>
          </ac:spMkLst>
        </pc:spChg>
        <pc:spChg chg="mod">
          <ac:chgData name="Narges Shahmohamadi" userId="5feb95dd25bf0cc3" providerId="LiveId" clId="{EA01B06F-E623-4162-A1B0-63037E37A212}" dt="2021-08-18T13:54:28.811" v="1495" actId="1076"/>
          <ac:spMkLst>
            <pc:docMk/>
            <pc:sldMk cId="322917080" sldId="270"/>
            <ac:spMk id="3" creationId="{6DD1542C-28C3-4F8B-93FA-5B0CF2D4F349}"/>
          </ac:spMkLst>
        </pc:spChg>
        <pc:spChg chg="mod">
          <ac:chgData name="Narges Shahmohamadi" userId="5feb95dd25bf0cc3" providerId="LiveId" clId="{EA01B06F-E623-4162-A1B0-63037E37A212}" dt="2021-08-18T13:54:20.305" v="1493" actId="1076"/>
          <ac:spMkLst>
            <pc:docMk/>
            <pc:sldMk cId="322917080" sldId="270"/>
            <ac:spMk id="4" creationId="{30D5E9F6-EA5C-4716-B731-C773137188B7}"/>
          </ac:spMkLst>
        </pc:spChg>
        <pc:spChg chg="add del">
          <ac:chgData name="Narges Shahmohamadi" userId="5feb95dd25bf0cc3" providerId="LiveId" clId="{EA01B06F-E623-4162-A1B0-63037E37A212}" dt="2021-08-18T13:52:36.450" v="1465"/>
          <ac:spMkLst>
            <pc:docMk/>
            <pc:sldMk cId="322917080" sldId="270"/>
            <ac:spMk id="5" creationId="{9FA8930D-1E90-4E5D-8A20-66B128EB33A3}"/>
          </ac:spMkLst>
        </pc:spChg>
        <pc:picChg chg="add mod">
          <ac:chgData name="Narges Shahmohamadi" userId="5feb95dd25bf0cc3" providerId="LiveId" clId="{EA01B06F-E623-4162-A1B0-63037E37A212}" dt="2021-08-18T13:54:23.271" v="1494" actId="14100"/>
          <ac:picMkLst>
            <pc:docMk/>
            <pc:sldMk cId="322917080" sldId="270"/>
            <ac:picMk id="7" creationId="{67ABA431-6CB5-4C88-8809-88754ADE3CF4}"/>
          </ac:picMkLst>
        </pc:picChg>
      </pc:sldChg>
      <pc:sldChg chg="addSp delSp modSp new mod">
        <pc:chgData name="Narges Shahmohamadi" userId="5feb95dd25bf0cc3" providerId="LiveId" clId="{EA01B06F-E623-4162-A1B0-63037E37A212}" dt="2021-08-18T14:04:00.051" v="1537" actId="1076"/>
        <pc:sldMkLst>
          <pc:docMk/>
          <pc:sldMk cId="1420241182" sldId="271"/>
        </pc:sldMkLst>
        <pc:spChg chg="mod">
          <ac:chgData name="Narges Shahmohamadi" userId="5feb95dd25bf0cc3" providerId="LiveId" clId="{EA01B06F-E623-4162-A1B0-63037E37A212}" dt="2021-08-18T13:54:38.742" v="1499" actId="20577"/>
          <ac:spMkLst>
            <pc:docMk/>
            <pc:sldMk cId="1420241182" sldId="271"/>
            <ac:spMk id="2" creationId="{75BD49CF-0351-4DA9-97CA-E79A7FB16D80}"/>
          </ac:spMkLst>
        </pc:spChg>
        <pc:spChg chg="mod">
          <ac:chgData name="Narges Shahmohamadi" userId="5feb95dd25bf0cc3" providerId="LiveId" clId="{EA01B06F-E623-4162-A1B0-63037E37A212}" dt="2021-08-18T14:04:00.051" v="1537" actId="1076"/>
          <ac:spMkLst>
            <pc:docMk/>
            <pc:sldMk cId="1420241182" sldId="271"/>
            <ac:spMk id="3" creationId="{FB313CB6-8EF7-4BC9-909F-0B12A9AE28C9}"/>
          </ac:spMkLst>
        </pc:spChg>
        <pc:spChg chg="del">
          <ac:chgData name="Narges Shahmohamadi" userId="5feb95dd25bf0cc3" providerId="LiveId" clId="{EA01B06F-E623-4162-A1B0-63037E37A212}" dt="2021-08-18T13:58:56.304" v="1504" actId="21"/>
          <ac:spMkLst>
            <pc:docMk/>
            <pc:sldMk cId="1420241182" sldId="271"/>
            <ac:spMk id="4" creationId="{6E19D439-25A9-4176-A6FD-3AAEAF98E0EF}"/>
          </ac:spMkLst>
        </pc:spChg>
        <pc:picChg chg="add mod">
          <ac:chgData name="Narges Shahmohamadi" userId="5feb95dd25bf0cc3" providerId="LiveId" clId="{EA01B06F-E623-4162-A1B0-63037E37A212}" dt="2021-08-18T13:59:05.841" v="1508" actId="14100"/>
          <ac:picMkLst>
            <pc:docMk/>
            <pc:sldMk cId="1420241182" sldId="271"/>
            <ac:picMk id="6" creationId="{2DF90857-2056-4150-A6F0-2272636D632A}"/>
          </ac:picMkLst>
        </pc:picChg>
      </pc:sldChg>
      <pc:sldChg chg="addSp delSp modSp new mod">
        <pc:chgData name="Narges Shahmohamadi" userId="5feb95dd25bf0cc3" providerId="LiveId" clId="{EA01B06F-E623-4162-A1B0-63037E37A212}" dt="2021-08-18T14:05:46.022" v="1552" actId="1076"/>
        <pc:sldMkLst>
          <pc:docMk/>
          <pc:sldMk cId="1512466063" sldId="272"/>
        </pc:sldMkLst>
        <pc:spChg chg="mod">
          <ac:chgData name="Narges Shahmohamadi" userId="5feb95dd25bf0cc3" providerId="LiveId" clId="{EA01B06F-E623-4162-A1B0-63037E37A212}" dt="2021-08-18T14:04:09.842" v="1541" actId="20577"/>
          <ac:spMkLst>
            <pc:docMk/>
            <pc:sldMk cId="1512466063" sldId="272"/>
            <ac:spMk id="2" creationId="{38DE71F9-4A03-4A17-B8B3-E3333855FB06}"/>
          </ac:spMkLst>
        </pc:spChg>
        <pc:spChg chg="mod">
          <ac:chgData name="Narges Shahmohamadi" userId="5feb95dd25bf0cc3" providerId="LiveId" clId="{EA01B06F-E623-4162-A1B0-63037E37A212}" dt="2021-08-18T14:05:20.086" v="1547" actId="2711"/>
          <ac:spMkLst>
            <pc:docMk/>
            <pc:sldMk cId="1512466063" sldId="272"/>
            <ac:spMk id="3" creationId="{5031055D-0A03-4E1F-A37C-C74CE1BD535E}"/>
          </ac:spMkLst>
        </pc:spChg>
        <pc:spChg chg="del">
          <ac:chgData name="Narges Shahmohamadi" userId="5feb95dd25bf0cc3" providerId="LiveId" clId="{EA01B06F-E623-4162-A1B0-63037E37A212}" dt="2021-08-18T14:05:44.088" v="1551" actId="21"/>
          <ac:spMkLst>
            <pc:docMk/>
            <pc:sldMk cId="1512466063" sldId="272"/>
            <ac:spMk id="4" creationId="{809BC1AC-4EBD-4C14-AC93-CD89F1C3DBB7}"/>
          </ac:spMkLst>
        </pc:spChg>
        <pc:picChg chg="add mod">
          <ac:chgData name="Narges Shahmohamadi" userId="5feb95dd25bf0cc3" providerId="LiveId" clId="{EA01B06F-E623-4162-A1B0-63037E37A212}" dt="2021-08-18T14:05:46.022" v="1552" actId="1076"/>
          <ac:picMkLst>
            <pc:docMk/>
            <pc:sldMk cId="1512466063" sldId="272"/>
            <ac:picMk id="6" creationId="{B8957512-406F-4200-A2B9-0E31550F2FE3}"/>
          </ac:picMkLst>
        </pc:picChg>
      </pc:sldChg>
      <pc:sldChg chg="addSp delSp modSp new mod">
        <pc:chgData name="Narges Shahmohamadi" userId="5feb95dd25bf0cc3" providerId="LiveId" clId="{EA01B06F-E623-4162-A1B0-63037E37A212}" dt="2021-08-18T16:51:54.789" v="1914" actId="20577"/>
        <pc:sldMkLst>
          <pc:docMk/>
          <pc:sldMk cId="1924667154" sldId="273"/>
        </pc:sldMkLst>
        <pc:spChg chg="mod">
          <ac:chgData name="Narges Shahmohamadi" userId="5feb95dd25bf0cc3" providerId="LiveId" clId="{EA01B06F-E623-4162-A1B0-63037E37A212}" dt="2021-08-18T14:50:57.589" v="1710"/>
          <ac:spMkLst>
            <pc:docMk/>
            <pc:sldMk cId="1924667154" sldId="273"/>
            <ac:spMk id="2" creationId="{96C9CB9F-D8A2-4460-B858-FED59BF753F4}"/>
          </ac:spMkLst>
        </pc:spChg>
        <pc:spChg chg="mod">
          <ac:chgData name="Narges Shahmohamadi" userId="5feb95dd25bf0cc3" providerId="LiveId" clId="{EA01B06F-E623-4162-A1B0-63037E37A212}" dt="2021-08-18T16:51:54.789" v="1914" actId="20577"/>
          <ac:spMkLst>
            <pc:docMk/>
            <pc:sldMk cId="1924667154" sldId="273"/>
            <ac:spMk id="3" creationId="{4C391705-C5FB-45ED-A000-47DE306F51D7}"/>
          </ac:spMkLst>
        </pc:spChg>
        <pc:picChg chg="add del mod">
          <ac:chgData name="Narges Shahmohamadi" userId="5feb95dd25bf0cc3" providerId="LiveId" clId="{EA01B06F-E623-4162-A1B0-63037E37A212}" dt="2021-08-18T14:41:41.424" v="1698" actId="21"/>
          <ac:picMkLst>
            <pc:docMk/>
            <pc:sldMk cId="1924667154" sldId="273"/>
            <ac:picMk id="4" creationId="{A7402AA8-DAC4-422E-B3E4-4D54F283F2C8}"/>
          </ac:picMkLst>
        </pc:picChg>
        <pc:picChg chg="add mod">
          <ac:chgData name="Narges Shahmohamadi" userId="5feb95dd25bf0cc3" providerId="LiveId" clId="{EA01B06F-E623-4162-A1B0-63037E37A212}" dt="2021-08-18T14:52:16.129" v="1718" actId="14100"/>
          <ac:picMkLst>
            <pc:docMk/>
            <pc:sldMk cId="1924667154" sldId="273"/>
            <ac:picMk id="6" creationId="{5E508DBF-5347-4949-AD20-3AF7CB58AFC0}"/>
          </ac:picMkLst>
        </pc:picChg>
      </pc:sldChg>
      <pc:sldChg chg="addSp delSp modSp new mod">
        <pc:chgData name="Narges Shahmohamadi" userId="5feb95dd25bf0cc3" providerId="LiveId" clId="{EA01B06F-E623-4162-A1B0-63037E37A212}" dt="2021-08-18T16:54:12.307" v="1916" actId="1076"/>
        <pc:sldMkLst>
          <pc:docMk/>
          <pc:sldMk cId="1879699706" sldId="274"/>
        </pc:sldMkLst>
        <pc:spChg chg="mod">
          <ac:chgData name="Narges Shahmohamadi" userId="5feb95dd25bf0cc3" providerId="LiveId" clId="{EA01B06F-E623-4162-A1B0-63037E37A212}" dt="2021-08-18T16:36:20.447" v="1772"/>
          <ac:spMkLst>
            <pc:docMk/>
            <pc:sldMk cId="1879699706" sldId="274"/>
            <ac:spMk id="2" creationId="{BC404C46-6322-43F6-BC08-6011CEB544AA}"/>
          </ac:spMkLst>
        </pc:spChg>
        <pc:spChg chg="mod">
          <ac:chgData name="Narges Shahmohamadi" userId="5feb95dd25bf0cc3" providerId="LiveId" clId="{EA01B06F-E623-4162-A1B0-63037E37A212}" dt="2021-08-18T16:39:57.416" v="1795" actId="404"/>
          <ac:spMkLst>
            <pc:docMk/>
            <pc:sldMk cId="1879699706" sldId="274"/>
            <ac:spMk id="3" creationId="{74C107A9-C876-48F4-95FA-4E83AFCEBF58}"/>
          </ac:spMkLst>
        </pc:spChg>
        <pc:spChg chg="del">
          <ac:chgData name="Narges Shahmohamadi" userId="5feb95dd25bf0cc3" providerId="LiveId" clId="{EA01B06F-E623-4162-A1B0-63037E37A212}" dt="2021-08-18T15:59:40.041" v="1731" actId="21"/>
          <ac:spMkLst>
            <pc:docMk/>
            <pc:sldMk cId="1879699706" sldId="274"/>
            <ac:spMk id="4" creationId="{B149F1B8-4D5E-45EC-AB70-14A1491E73A2}"/>
          </ac:spMkLst>
        </pc:spChg>
        <pc:picChg chg="add del">
          <ac:chgData name="Narges Shahmohamadi" userId="5feb95dd25bf0cc3" providerId="LiveId" clId="{EA01B06F-E623-4162-A1B0-63037E37A212}" dt="2021-08-18T15:59:59.751" v="1734" actId="21"/>
          <ac:picMkLst>
            <pc:docMk/>
            <pc:sldMk cId="1879699706" sldId="274"/>
            <ac:picMk id="5" creationId="{2D3F3370-D3FE-40ED-8367-598854C6758F}"/>
          </ac:picMkLst>
        </pc:picChg>
        <pc:picChg chg="add mod">
          <ac:chgData name="Narges Shahmohamadi" userId="5feb95dd25bf0cc3" providerId="LiveId" clId="{EA01B06F-E623-4162-A1B0-63037E37A212}" dt="2021-08-18T16:54:10.402" v="1915" actId="1076"/>
          <ac:picMkLst>
            <pc:docMk/>
            <pc:sldMk cId="1879699706" sldId="274"/>
            <ac:picMk id="6" creationId="{7F9CEBBB-E286-4444-988F-B0DD00A05C03}"/>
          </ac:picMkLst>
        </pc:picChg>
        <pc:picChg chg="add mod">
          <ac:chgData name="Narges Shahmohamadi" userId="5feb95dd25bf0cc3" providerId="LiveId" clId="{EA01B06F-E623-4162-A1B0-63037E37A212}" dt="2021-08-18T16:54:12.307" v="1916" actId="1076"/>
          <ac:picMkLst>
            <pc:docMk/>
            <pc:sldMk cId="1879699706" sldId="274"/>
            <ac:picMk id="7" creationId="{C34488DB-B4F0-40D2-9937-0FDDC77ED626}"/>
          </ac:picMkLst>
        </pc:picChg>
      </pc:sldChg>
    </pc:docChg>
  </pc:docChgLst>
  <pc:docChgLst>
    <pc:chgData name="Narges Shahmohamadi" userId="5feb95dd25bf0cc3" providerId="LiveId" clId="{8544201F-4B8A-4800-8033-E6EEC681FF32}"/>
    <pc:docChg chg="undo redo custSel addSld modSld">
      <pc:chgData name="Narges Shahmohamadi" userId="5feb95dd25bf0cc3" providerId="LiveId" clId="{8544201F-4B8A-4800-8033-E6EEC681FF32}" dt="2021-11-09T15:35:42.634" v="39"/>
      <pc:docMkLst>
        <pc:docMk/>
      </pc:docMkLst>
      <pc:sldChg chg="modSp mod">
        <pc:chgData name="Narges Shahmohamadi" userId="5feb95dd25bf0cc3" providerId="LiveId" clId="{8544201F-4B8A-4800-8033-E6EEC681FF32}" dt="2021-11-09T15:35:34.094" v="35" actId="21"/>
        <pc:sldMkLst>
          <pc:docMk/>
          <pc:sldMk cId="0" sldId="262"/>
        </pc:sldMkLst>
        <pc:spChg chg="mod">
          <ac:chgData name="Narges Shahmohamadi" userId="5feb95dd25bf0cc3" providerId="LiveId" clId="{8544201F-4B8A-4800-8033-E6EEC681FF32}" dt="2021-11-09T15:35:34.094" v="35" actId="21"/>
          <ac:spMkLst>
            <pc:docMk/>
            <pc:sldMk cId="0" sldId="262"/>
            <ac:spMk id="92" creationId="{00000000-0000-0000-0000-000000000000}"/>
          </ac:spMkLst>
        </pc:spChg>
      </pc:sldChg>
      <pc:sldChg chg="modSp mod">
        <pc:chgData name="Narges Shahmohamadi" userId="5feb95dd25bf0cc3" providerId="LiveId" clId="{8544201F-4B8A-4800-8033-E6EEC681FF32}" dt="2021-11-09T15:31:50.341" v="3" actId="20577"/>
        <pc:sldMkLst>
          <pc:docMk/>
          <pc:sldMk cId="200926033" sldId="268"/>
        </pc:sldMkLst>
        <pc:spChg chg="mod">
          <ac:chgData name="Narges Shahmohamadi" userId="5feb95dd25bf0cc3" providerId="LiveId" clId="{8544201F-4B8A-4800-8033-E6EEC681FF32}" dt="2021-11-09T15:31:50.341" v="3" actId="20577"/>
          <ac:spMkLst>
            <pc:docMk/>
            <pc:sldMk cId="200926033" sldId="268"/>
            <ac:spMk id="10" creationId="{5EA9E183-43F7-4B8D-8C6F-8D49C52D123E}"/>
          </ac:spMkLst>
        </pc:spChg>
      </pc:sldChg>
      <pc:sldChg chg="modSp new mod">
        <pc:chgData name="Narges Shahmohamadi" userId="5feb95dd25bf0cc3" providerId="LiveId" clId="{8544201F-4B8A-4800-8033-E6EEC681FF32}" dt="2021-11-09T15:35:42.634" v="39"/>
        <pc:sldMkLst>
          <pc:docMk/>
          <pc:sldMk cId="3904856252" sldId="288"/>
        </pc:sldMkLst>
        <pc:spChg chg="mod">
          <ac:chgData name="Narges Shahmohamadi" userId="5feb95dd25bf0cc3" providerId="LiveId" clId="{8544201F-4B8A-4800-8033-E6EEC681FF32}" dt="2021-11-09T15:32:42.213" v="16"/>
          <ac:spMkLst>
            <pc:docMk/>
            <pc:sldMk cId="3904856252" sldId="288"/>
            <ac:spMk id="2" creationId="{3098EF89-467A-4F03-AFD7-41D659968230}"/>
          </ac:spMkLst>
        </pc:spChg>
        <pc:spChg chg="mod">
          <ac:chgData name="Narges Shahmohamadi" userId="5feb95dd25bf0cc3" providerId="LiveId" clId="{8544201F-4B8A-4800-8033-E6EEC681FF32}" dt="2021-11-09T15:35:42.634" v="39"/>
          <ac:spMkLst>
            <pc:docMk/>
            <pc:sldMk cId="3904856252" sldId="288"/>
            <ac:spMk id="3" creationId="{06FB7D93-29D3-4B7B-947E-8DD4C5EF1B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{A16E7454-6B13-40CE-91AE-A84AF2B8098F}</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002205" y="1791278"/>
            <a:ext cx="6827700" cy="927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dirty="0">
                <a:latin typeface="Arial"/>
                <a:ea typeface="Arial"/>
                <a:cs typeface="Arial"/>
                <a:sym typeface="Arial"/>
              </a:rPr>
              <a:t>Business Presentation</a:t>
            </a:r>
            <a:br>
              <a:rPr lang="en" dirty="0">
                <a:latin typeface="Arial"/>
                <a:ea typeface="Arial"/>
                <a:cs typeface="Arial"/>
                <a:sym typeface="Arial"/>
              </a:rPr>
            </a:br>
            <a:r>
              <a:rPr lang="en" sz="1200" dirty="0">
                <a:latin typeface="Arial"/>
                <a:ea typeface="Arial"/>
                <a:cs typeface="Arial"/>
                <a:sym typeface="Arial"/>
              </a:rPr>
              <a:t>by Narges Shahmohammadi</a:t>
            </a:r>
            <a:endParaRPr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2BEB-E70D-4BE6-9F2D-1EA38EA9937B}"/>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3EDAD1D7-F0B9-49FD-B333-284266A91C3D}"/>
              </a:ext>
            </a:extLst>
          </p:cNvPr>
          <p:cNvSpPr>
            <a:spLocks noGrp="1"/>
          </p:cNvSpPr>
          <p:nvPr>
            <p:ph type="body" idx="1"/>
          </p:nvPr>
        </p:nvSpPr>
        <p:spPr>
          <a:xfrm>
            <a:off x="506489" y="1066063"/>
            <a:ext cx="2895930" cy="718855"/>
          </a:xfrm>
        </p:spPr>
        <p:txBody>
          <a:bodyPr/>
          <a:lstStyle/>
          <a:p>
            <a:pPr marL="139700" indent="0">
              <a:buNone/>
            </a:pPr>
            <a:r>
              <a:rPr lang="en-US" b="0" i="0" dirty="0">
                <a:effectLst/>
                <a:latin typeface="-apple-system"/>
              </a:rPr>
              <a:t>arrival date for 2018 is on the top</a:t>
            </a:r>
            <a:endParaRPr lang="en-US" dirty="0">
              <a:latin typeface="Daytona" panose="020B0604030500040204" pitchFamily="34" charset="0"/>
            </a:endParaRPr>
          </a:p>
        </p:txBody>
      </p:sp>
      <p:pic>
        <p:nvPicPr>
          <p:cNvPr id="4" name="Picture 3">
            <a:extLst>
              <a:ext uri="{FF2B5EF4-FFF2-40B4-BE49-F238E27FC236}">
                <a16:creationId xmlns:a16="http://schemas.microsoft.com/office/drawing/2014/main" id="{B4962D0C-2C34-4EBA-92D4-6E47F7B7E409}"/>
              </a:ext>
            </a:extLst>
          </p:cNvPr>
          <p:cNvPicPr>
            <a:picLocks noChangeAspect="1"/>
          </p:cNvPicPr>
          <p:nvPr/>
        </p:nvPicPr>
        <p:blipFill>
          <a:blip r:embed="rId2"/>
          <a:stretch>
            <a:fillRect/>
          </a:stretch>
        </p:blipFill>
        <p:spPr>
          <a:xfrm>
            <a:off x="201972" y="1989913"/>
            <a:ext cx="4114870" cy="2692067"/>
          </a:xfrm>
          <a:prstGeom prst="rect">
            <a:avLst/>
          </a:prstGeom>
        </p:spPr>
      </p:pic>
      <p:pic>
        <p:nvPicPr>
          <p:cNvPr id="5" name="Picture 4">
            <a:extLst>
              <a:ext uri="{FF2B5EF4-FFF2-40B4-BE49-F238E27FC236}">
                <a16:creationId xmlns:a16="http://schemas.microsoft.com/office/drawing/2014/main" id="{6649EEF9-9A38-4F9A-9D45-2507BB2E0421}"/>
              </a:ext>
            </a:extLst>
          </p:cNvPr>
          <p:cNvPicPr>
            <a:picLocks noChangeAspect="1"/>
          </p:cNvPicPr>
          <p:nvPr/>
        </p:nvPicPr>
        <p:blipFill>
          <a:blip r:embed="rId3"/>
          <a:stretch>
            <a:fillRect/>
          </a:stretch>
        </p:blipFill>
        <p:spPr>
          <a:xfrm>
            <a:off x="4827160" y="1989913"/>
            <a:ext cx="4027903" cy="2692067"/>
          </a:xfrm>
          <a:prstGeom prst="rect">
            <a:avLst/>
          </a:prstGeom>
        </p:spPr>
      </p:pic>
      <p:sp>
        <p:nvSpPr>
          <p:cNvPr id="10" name="TextBox 9">
            <a:extLst>
              <a:ext uri="{FF2B5EF4-FFF2-40B4-BE49-F238E27FC236}">
                <a16:creationId xmlns:a16="http://schemas.microsoft.com/office/drawing/2014/main" id="{5EA9E183-43F7-4B8D-8C6F-8D49C52D123E}"/>
              </a:ext>
            </a:extLst>
          </p:cNvPr>
          <p:cNvSpPr txBox="1"/>
          <p:nvPr/>
        </p:nvSpPr>
        <p:spPr>
          <a:xfrm>
            <a:off x="4462272" y="1066063"/>
            <a:ext cx="4572000" cy="738664"/>
          </a:xfrm>
          <a:prstGeom prst="rect">
            <a:avLst/>
          </a:prstGeom>
          <a:noFill/>
        </p:spPr>
        <p:txBody>
          <a:bodyPr wrap="square">
            <a:spAutoFit/>
          </a:bodyPr>
          <a:lstStyle/>
          <a:p>
            <a:r>
              <a:rPr lang="en-US" dirty="0"/>
              <a:t>most of the reservations of hotel rooms are for the month of July to August. Also, first and the last two months have the lowest reservation.</a:t>
            </a:r>
          </a:p>
        </p:txBody>
      </p:sp>
    </p:spTree>
    <p:extLst>
      <p:ext uri="{BB962C8B-B14F-4D97-AF65-F5344CB8AC3E}">
        <p14:creationId xmlns:p14="http://schemas.microsoft.com/office/powerpoint/2010/main" val="20092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0EED-FDAE-48A9-B336-DA1298D2CE0A}"/>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3711E1A1-22F9-406D-80BD-18D9432A3343}"/>
              </a:ext>
            </a:extLst>
          </p:cNvPr>
          <p:cNvSpPr>
            <a:spLocks noGrp="1"/>
          </p:cNvSpPr>
          <p:nvPr>
            <p:ph type="body" idx="1"/>
          </p:nvPr>
        </p:nvSpPr>
        <p:spPr>
          <a:xfrm>
            <a:off x="311700" y="1152475"/>
            <a:ext cx="3999900" cy="966948"/>
          </a:xfrm>
        </p:spPr>
        <p:txBody>
          <a:bodyPr/>
          <a:lstStyle/>
          <a:p>
            <a:pPr marL="139700" indent="0" algn="l">
              <a:buNone/>
            </a:pPr>
            <a:r>
              <a:rPr lang="en-US" b="0" i="0" dirty="0">
                <a:effectLst/>
                <a:latin typeface="-apple-system"/>
              </a:rPr>
              <a:t>online market segment with 82% is on the top</a:t>
            </a:r>
          </a:p>
          <a:p>
            <a:pPr marL="139700" indent="0" algn="l">
              <a:buNone/>
            </a:pPr>
            <a:r>
              <a:rPr lang="en-US" b="0" i="0" dirty="0">
                <a:effectLst/>
                <a:latin typeface="-apple-system"/>
              </a:rPr>
              <a:t>after that offline with 12% has been located at the second place</a:t>
            </a:r>
          </a:p>
          <a:p>
            <a:pPr marL="139700" indent="0">
              <a:buNone/>
            </a:pPr>
            <a:endParaRPr lang="en-US" dirty="0"/>
          </a:p>
        </p:txBody>
      </p:sp>
      <p:pic>
        <p:nvPicPr>
          <p:cNvPr id="4" name="Picture 3">
            <a:extLst>
              <a:ext uri="{FF2B5EF4-FFF2-40B4-BE49-F238E27FC236}">
                <a16:creationId xmlns:a16="http://schemas.microsoft.com/office/drawing/2014/main" id="{5A955B01-095A-4B44-BBF2-DEB39D6C4CA1}"/>
              </a:ext>
            </a:extLst>
          </p:cNvPr>
          <p:cNvPicPr>
            <a:picLocks noChangeAspect="1"/>
          </p:cNvPicPr>
          <p:nvPr/>
        </p:nvPicPr>
        <p:blipFill>
          <a:blip r:embed="rId2"/>
          <a:stretch>
            <a:fillRect/>
          </a:stretch>
        </p:blipFill>
        <p:spPr>
          <a:xfrm>
            <a:off x="3643366" y="503275"/>
            <a:ext cx="5431689" cy="4908256"/>
          </a:xfrm>
          <a:prstGeom prst="rect">
            <a:avLst/>
          </a:prstGeom>
        </p:spPr>
      </p:pic>
    </p:spTree>
    <p:extLst>
      <p:ext uri="{BB962C8B-B14F-4D97-AF65-F5344CB8AC3E}">
        <p14:creationId xmlns:p14="http://schemas.microsoft.com/office/powerpoint/2010/main" val="24411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EE7E-B178-4640-A7FA-7D77249FA776}"/>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6DD1542C-28C3-4F8B-93FA-5B0CF2D4F349}"/>
              </a:ext>
            </a:extLst>
          </p:cNvPr>
          <p:cNvSpPr>
            <a:spLocks noGrp="1"/>
          </p:cNvSpPr>
          <p:nvPr>
            <p:ph type="body" idx="1"/>
          </p:nvPr>
        </p:nvSpPr>
        <p:spPr>
          <a:xfrm>
            <a:off x="201972" y="806140"/>
            <a:ext cx="8194347" cy="640883"/>
          </a:xfrm>
        </p:spPr>
        <p:txBody>
          <a:bodyPr/>
          <a:lstStyle/>
          <a:p>
            <a:pPr marL="139700" indent="0">
              <a:buNone/>
            </a:pPr>
            <a:r>
              <a:rPr lang="en-US" b="0" i="0" dirty="0">
                <a:effectLst/>
                <a:latin typeface="-apple-system"/>
              </a:rPr>
              <a:t>only 3.41% of the guests are repeated guest</a:t>
            </a:r>
            <a:endParaRPr lang="en-US" dirty="0">
              <a:latin typeface="Daytona" panose="020B0604030500040204" pitchFamily="34" charset="0"/>
            </a:endParaRPr>
          </a:p>
        </p:txBody>
      </p:sp>
      <p:pic>
        <p:nvPicPr>
          <p:cNvPr id="5" name="Picture 4">
            <a:extLst>
              <a:ext uri="{FF2B5EF4-FFF2-40B4-BE49-F238E27FC236}">
                <a16:creationId xmlns:a16="http://schemas.microsoft.com/office/drawing/2014/main" id="{86F80BC4-2AD0-431B-8A53-44018CC492C9}"/>
              </a:ext>
            </a:extLst>
          </p:cNvPr>
          <p:cNvPicPr>
            <a:picLocks noChangeAspect="1"/>
          </p:cNvPicPr>
          <p:nvPr/>
        </p:nvPicPr>
        <p:blipFill>
          <a:blip r:embed="rId2"/>
          <a:stretch>
            <a:fillRect/>
          </a:stretch>
        </p:blipFill>
        <p:spPr>
          <a:xfrm>
            <a:off x="201970" y="1493062"/>
            <a:ext cx="4144294" cy="3211512"/>
          </a:xfrm>
          <a:prstGeom prst="rect">
            <a:avLst/>
          </a:prstGeom>
        </p:spPr>
      </p:pic>
      <p:sp>
        <p:nvSpPr>
          <p:cNvPr id="8" name="TextBox 7">
            <a:extLst>
              <a:ext uri="{FF2B5EF4-FFF2-40B4-BE49-F238E27FC236}">
                <a16:creationId xmlns:a16="http://schemas.microsoft.com/office/drawing/2014/main" id="{E214285C-887B-4C86-BA42-B10B6A9102F2}"/>
              </a:ext>
            </a:extLst>
          </p:cNvPr>
          <p:cNvSpPr txBox="1"/>
          <p:nvPr/>
        </p:nvSpPr>
        <p:spPr>
          <a:xfrm>
            <a:off x="4972493" y="806140"/>
            <a:ext cx="4572000" cy="523220"/>
          </a:xfrm>
          <a:prstGeom prst="rect">
            <a:avLst/>
          </a:prstGeom>
          <a:noFill/>
        </p:spPr>
        <p:txBody>
          <a:bodyPr wrap="square">
            <a:spAutoFit/>
          </a:bodyPr>
          <a:lstStyle/>
          <a:p>
            <a:r>
              <a:rPr lang="en-US" dirty="0"/>
              <a:t>almost all of the guests (99%) have no previous bookings that were canceled</a:t>
            </a:r>
          </a:p>
        </p:txBody>
      </p:sp>
      <p:pic>
        <p:nvPicPr>
          <p:cNvPr id="9" name="Picture 8">
            <a:extLst>
              <a:ext uri="{FF2B5EF4-FFF2-40B4-BE49-F238E27FC236}">
                <a16:creationId xmlns:a16="http://schemas.microsoft.com/office/drawing/2014/main" id="{E38CB88B-C4D5-4851-A4B9-9FD43C4B53AD}"/>
              </a:ext>
            </a:extLst>
          </p:cNvPr>
          <p:cNvPicPr>
            <a:picLocks noChangeAspect="1"/>
          </p:cNvPicPr>
          <p:nvPr/>
        </p:nvPicPr>
        <p:blipFill>
          <a:blip r:embed="rId3"/>
          <a:stretch>
            <a:fillRect/>
          </a:stretch>
        </p:blipFill>
        <p:spPr>
          <a:xfrm>
            <a:off x="4444409" y="1493062"/>
            <a:ext cx="4497621" cy="3211512"/>
          </a:xfrm>
          <a:prstGeom prst="rect">
            <a:avLst/>
          </a:prstGeom>
        </p:spPr>
      </p:pic>
    </p:spTree>
    <p:extLst>
      <p:ext uri="{BB962C8B-B14F-4D97-AF65-F5344CB8AC3E}">
        <p14:creationId xmlns:p14="http://schemas.microsoft.com/office/powerpoint/2010/main" val="32291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49CF-0351-4DA9-97CA-E79A7FB16D80}"/>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FB313CB6-8EF7-4BC9-909F-0B12A9AE28C9}"/>
              </a:ext>
            </a:extLst>
          </p:cNvPr>
          <p:cNvSpPr>
            <a:spLocks noGrp="1"/>
          </p:cNvSpPr>
          <p:nvPr>
            <p:ph type="body" idx="1"/>
          </p:nvPr>
        </p:nvSpPr>
        <p:spPr>
          <a:xfrm>
            <a:off x="201971" y="949842"/>
            <a:ext cx="5489991" cy="3678669"/>
          </a:xfrm>
        </p:spPr>
        <p:txBody>
          <a:bodyPr/>
          <a:lstStyle/>
          <a:p>
            <a:pPr marL="139700" indent="0">
              <a:buNone/>
            </a:pPr>
            <a:r>
              <a:rPr lang="en-US" b="0" i="0" dirty="0" err="1">
                <a:effectLst/>
                <a:latin typeface="-apple-system"/>
              </a:rPr>
              <a:t>avg_price_per_room</a:t>
            </a:r>
            <a:r>
              <a:rPr lang="en-US" b="0" i="0" dirty="0">
                <a:effectLst/>
                <a:latin typeface="-apple-system"/>
              </a:rPr>
              <a:t> has a distribution skewed to the right. I think it is look like a normal distribution. its average is around 109 Euros.</a:t>
            </a:r>
            <a:endParaRPr lang="en-US" dirty="0">
              <a:latin typeface="Daytona" panose="020B0604030500040204" pitchFamily="34" charset="0"/>
            </a:endParaRPr>
          </a:p>
        </p:txBody>
      </p:sp>
      <p:pic>
        <p:nvPicPr>
          <p:cNvPr id="4" name="Picture 3">
            <a:extLst>
              <a:ext uri="{FF2B5EF4-FFF2-40B4-BE49-F238E27FC236}">
                <a16:creationId xmlns:a16="http://schemas.microsoft.com/office/drawing/2014/main" id="{813ACF7A-6936-44F5-9C49-86779D92E9E1}"/>
              </a:ext>
            </a:extLst>
          </p:cNvPr>
          <p:cNvPicPr>
            <a:picLocks noChangeAspect="1"/>
          </p:cNvPicPr>
          <p:nvPr/>
        </p:nvPicPr>
        <p:blipFill>
          <a:blip r:embed="rId2"/>
          <a:stretch>
            <a:fillRect/>
          </a:stretch>
        </p:blipFill>
        <p:spPr>
          <a:xfrm>
            <a:off x="3724893" y="1688172"/>
            <a:ext cx="4724447" cy="3070314"/>
          </a:xfrm>
          <a:prstGeom prst="rect">
            <a:avLst/>
          </a:prstGeom>
        </p:spPr>
      </p:pic>
    </p:spTree>
    <p:extLst>
      <p:ext uri="{BB962C8B-B14F-4D97-AF65-F5344CB8AC3E}">
        <p14:creationId xmlns:p14="http://schemas.microsoft.com/office/powerpoint/2010/main" val="142024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049F-AD56-4912-8AEC-DE99F97CC3F3}"/>
              </a:ext>
            </a:extLst>
          </p:cNvPr>
          <p:cNvSpPr>
            <a:spLocks noGrp="1"/>
          </p:cNvSpPr>
          <p:nvPr>
            <p:ph type="title"/>
          </p:nvPr>
        </p:nvSpPr>
        <p:spPr/>
        <p:txBody>
          <a:bodyPr/>
          <a:lstStyle/>
          <a:p>
            <a:r>
              <a:rPr lang="en-US" dirty="0"/>
              <a:t>EDA</a:t>
            </a:r>
          </a:p>
        </p:txBody>
      </p:sp>
      <p:pic>
        <p:nvPicPr>
          <p:cNvPr id="5" name="Picture 4">
            <a:extLst>
              <a:ext uri="{FF2B5EF4-FFF2-40B4-BE49-F238E27FC236}">
                <a16:creationId xmlns:a16="http://schemas.microsoft.com/office/drawing/2014/main" id="{3672966A-0341-48A1-9B0D-474DCAAB5781}"/>
              </a:ext>
            </a:extLst>
          </p:cNvPr>
          <p:cNvPicPr>
            <a:picLocks noChangeAspect="1"/>
          </p:cNvPicPr>
          <p:nvPr/>
        </p:nvPicPr>
        <p:blipFill>
          <a:blip r:embed="rId2"/>
          <a:stretch>
            <a:fillRect/>
          </a:stretch>
        </p:blipFill>
        <p:spPr>
          <a:xfrm>
            <a:off x="3738178" y="1465904"/>
            <a:ext cx="4828450" cy="3005588"/>
          </a:xfrm>
          <a:prstGeom prst="rect">
            <a:avLst/>
          </a:prstGeom>
        </p:spPr>
      </p:pic>
      <p:sp>
        <p:nvSpPr>
          <p:cNvPr id="3" name="Text Placeholder 2">
            <a:extLst>
              <a:ext uri="{FF2B5EF4-FFF2-40B4-BE49-F238E27FC236}">
                <a16:creationId xmlns:a16="http://schemas.microsoft.com/office/drawing/2014/main" id="{76CCA82D-CA1D-43A1-9CCC-901E7D342723}"/>
              </a:ext>
            </a:extLst>
          </p:cNvPr>
          <p:cNvSpPr>
            <a:spLocks noGrp="1"/>
          </p:cNvSpPr>
          <p:nvPr>
            <p:ph type="body" idx="1"/>
          </p:nvPr>
        </p:nvSpPr>
        <p:spPr>
          <a:xfrm>
            <a:off x="297712" y="1644502"/>
            <a:ext cx="2870791" cy="2247015"/>
          </a:xfrm>
        </p:spPr>
        <p:txBody>
          <a:bodyPr/>
          <a:lstStyle/>
          <a:p>
            <a:pPr marL="139700" indent="0">
              <a:buNone/>
            </a:pPr>
            <a:r>
              <a:rPr lang="en-US" dirty="0"/>
              <a:t>After dealing with outliers its skewness is better and still its mean is around 113 Euro.</a:t>
            </a:r>
          </a:p>
        </p:txBody>
      </p:sp>
    </p:spTree>
    <p:extLst>
      <p:ext uri="{BB962C8B-B14F-4D97-AF65-F5344CB8AC3E}">
        <p14:creationId xmlns:p14="http://schemas.microsoft.com/office/powerpoint/2010/main" val="39768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71F9-4A03-4A17-B8B3-E3333855FB06}"/>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5031055D-0A03-4E1F-A37C-C74CE1BD535E}"/>
              </a:ext>
            </a:extLst>
          </p:cNvPr>
          <p:cNvSpPr>
            <a:spLocks noGrp="1"/>
          </p:cNvSpPr>
          <p:nvPr>
            <p:ph type="body" idx="1"/>
          </p:nvPr>
        </p:nvSpPr>
        <p:spPr>
          <a:xfrm>
            <a:off x="311700" y="1152475"/>
            <a:ext cx="3999900" cy="1243395"/>
          </a:xfrm>
        </p:spPr>
        <p:txBody>
          <a:bodyPr/>
          <a:lstStyle/>
          <a:p>
            <a:pPr marL="139700" indent="0">
              <a:buNone/>
            </a:pPr>
            <a:r>
              <a:rPr lang="en-US" i="0" dirty="0">
                <a:solidFill>
                  <a:srgbClr val="000000"/>
                </a:solidFill>
                <a:effectLst/>
                <a:latin typeface="Daytona" panose="020B0604030500040204" pitchFamily="34" charset="0"/>
              </a:rPr>
              <a:t>Most of the customers had no special request (16581)</a:t>
            </a:r>
          </a:p>
          <a:p>
            <a:pPr marL="139700" indent="0">
              <a:buNone/>
            </a:pPr>
            <a:r>
              <a:rPr lang="en-US" i="0" dirty="0">
                <a:solidFill>
                  <a:srgbClr val="000000"/>
                </a:solidFill>
                <a:effectLst/>
                <a:latin typeface="Daytona" panose="020B0604030500040204" pitchFamily="34" charset="0"/>
              </a:rPr>
              <a:t>After that there is 1 request with number of 14117</a:t>
            </a:r>
          </a:p>
          <a:p>
            <a:endParaRPr lang="en-US" dirty="0"/>
          </a:p>
        </p:txBody>
      </p:sp>
      <p:pic>
        <p:nvPicPr>
          <p:cNvPr id="4" name="Picture 3">
            <a:extLst>
              <a:ext uri="{FF2B5EF4-FFF2-40B4-BE49-F238E27FC236}">
                <a16:creationId xmlns:a16="http://schemas.microsoft.com/office/drawing/2014/main" id="{2AC793BA-12DB-4287-95B2-C7B67D783089}"/>
              </a:ext>
            </a:extLst>
          </p:cNvPr>
          <p:cNvPicPr>
            <a:picLocks noChangeAspect="1"/>
          </p:cNvPicPr>
          <p:nvPr/>
        </p:nvPicPr>
        <p:blipFill>
          <a:blip r:embed="rId2"/>
          <a:stretch>
            <a:fillRect/>
          </a:stretch>
        </p:blipFill>
        <p:spPr>
          <a:xfrm>
            <a:off x="4311600" y="1552354"/>
            <a:ext cx="4605264" cy="3196191"/>
          </a:xfrm>
          <a:prstGeom prst="rect">
            <a:avLst/>
          </a:prstGeom>
        </p:spPr>
      </p:pic>
      <p:pic>
        <p:nvPicPr>
          <p:cNvPr id="7" name="Picture 6" descr="Text&#10;&#10;Description automatically generated">
            <a:extLst>
              <a:ext uri="{FF2B5EF4-FFF2-40B4-BE49-F238E27FC236}">
                <a16:creationId xmlns:a16="http://schemas.microsoft.com/office/drawing/2014/main" id="{B1A3B24B-3D0E-4C40-8B93-D12D775AD166}"/>
              </a:ext>
            </a:extLst>
          </p:cNvPr>
          <p:cNvPicPr>
            <a:picLocks noChangeAspect="1"/>
          </p:cNvPicPr>
          <p:nvPr/>
        </p:nvPicPr>
        <p:blipFill>
          <a:blip r:embed="rId3"/>
          <a:stretch>
            <a:fillRect/>
          </a:stretch>
        </p:blipFill>
        <p:spPr>
          <a:xfrm>
            <a:off x="852678" y="2885821"/>
            <a:ext cx="1981302" cy="1257365"/>
          </a:xfrm>
          <a:prstGeom prst="rect">
            <a:avLst/>
          </a:prstGeom>
        </p:spPr>
      </p:pic>
    </p:spTree>
    <p:extLst>
      <p:ext uri="{BB962C8B-B14F-4D97-AF65-F5344CB8AC3E}">
        <p14:creationId xmlns:p14="http://schemas.microsoft.com/office/powerpoint/2010/main" val="151246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1271-774C-4B92-A9A6-88BDABA1F202}"/>
              </a:ext>
            </a:extLst>
          </p:cNvPr>
          <p:cNvSpPr>
            <a:spLocks noGrp="1"/>
          </p:cNvSpPr>
          <p:nvPr>
            <p:ph type="title"/>
          </p:nvPr>
        </p:nvSpPr>
        <p:spPr/>
        <p:txBody>
          <a:bodyPr/>
          <a:lstStyle/>
          <a:p>
            <a:r>
              <a:rPr lang="en-US" dirty="0"/>
              <a:t>EDA</a:t>
            </a:r>
          </a:p>
        </p:txBody>
      </p:sp>
      <p:pic>
        <p:nvPicPr>
          <p:cNvPr id="4" name="Picture 3">
            <a:extLst>
              <a:ext uri="{FF2B5EF4-FFF2-40B4-BE49-F238E27FC236}">
                <a16:creationId xmlns:a16="http://schemas.microsoft.com/office/drawing/2014/main" id="{3F7759C7-2CA3-4CA3-8B0A-A4ADF45DA25D}"/>
              </a:ext>
            </a:extLst>
          </p:cNvPr>
          <p:cNvPicPr>
            <a:picLocks noChangeAspect="1"/>
          </p:cNvPicPr>
          <p:nvPr/>
        </p:nvPicPr>
        <p:blipFill>
          <a:blip r:embed="rId2"/>
          <a:stretch>
            <a:fillRect/>
          </a:stretch>
        </p:blipFill>
        <p:spPr>
          <a:xfrm>
            <a:off x="3386692" y="1093049"/>
            <a:ext cx="5276850" cy="3552825"/>
          </a:xfrm>
          <a:prstGeom prst="rect">
            <a:avLst/>
          </a:prstGeom>
        </p:spPr>
      </p:pic>
      <p:sp>
        <p:nvSpPr>
          <p:cNvPr id="3" name="Text Placeholder 2">
            <a:extLst>
              <a:ext uri="{FF2B5EF4-FFF2-40B4-BE49-F238E27FC236}">
                <a16:creationId xmlns:a16="http://schemas.microsoft.com/office/drawing/2014/main" id="{7CEF40CC-82CC-4930-B352-E428DAC11947}"/>
              </a:ext>
            </a:extLst>
          </p:cNvPr>
          <p:cNvSpPr>
            <a:spLocks noGrp="1"/>
          </p:cNvSpPr>
          <p:nvPr>
            <p:ph type="body" idx="1"/>
          </p:nvPr>
        </p:nvSpPr>
        <p:spPr>
          <a:xfrm>
            <a:off x="108244" y="1016061"/>
            <a:ext cx="3278448" cy="3706800"/>
          </a:xfrm>
        </p:spPr>
        <p:txBody>
          <a:bodyPr/>
          <a:lstStyle/>
          <a:p>
            <a:r>
              <a:rPr lang="en-US" b="0" i="0" dirty="0">
                <a:effectLst/>
                <a:latin typeface="-apple-system"/>
              </a:rPr>
              <a:t>difference between booking status and the number of special requests in different years. Totally, in 2019 booking the rooms with no cancelation and a greater number of requests are higher than others. in 2017 booking the rooms and its cancelation (with high special request) are higher than others.</a:t>
            </a:r>
            <a:endParaRPr lang="en-US" dirty="0"/>
          </a:p>
        </p:txBody>
      </p:sp>
    </p:spTree>
    <p:extLst>
      <p:ext uri="{BB962C8B-B14F-4D97-AF65-F5344CB8AC3E}">
        <p14:creationId xmlns:p14="http://schemas.microsoft.com/office/powerpoint/2010/main" val="299922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7F09-98C4-436A-80A0-DA17BE62A905}"/>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C0A83625-300A-458B-A770-7BDC908C0F14}"/>
              </a:ext>
            </a:extLst>
          </p:cNvPr>
          <p:cNvSpPr>
            <a:spLocks noGrp="1"/>
          </p:cNvSpPr>
          <p:nvPr>
            <p:ph type="body" idx="1"/>
          </p:nvPr>
        </p:nvSpPr>
        <p:spPr>
          <a:xfrm>
            <a:off x="70239" y="1017941"/>
            <a:ext cx="4738045" cy="442285"/>
          </a:xfrm>
        </p:spPr>
        <p:txBody>
          <a:bodyPr/>
          <a:lstStyle/>
          <a:p>
            <a:r>
              <a:rPr lang="en-US" b="0" i="0" dirty="0">
                <a:effectLst/>
                <a:latin typeface="-apple-system"/>
              </a:rPr>
              <a:t>The more the lead time, the more cancelation it is.</a:t>
            </a:r>
            <a:endParaRPr lang="en-US" dirty="0"/>
          </a:p>
        </p:txBody>
      </p:sp>
      <p:pic>
        <p:nvPicPr>
          <p:cNvPr id="4" name="Picture 3">
            <a:extLst>
              <a:ext uri="{FF2B5EF4-FFF2-40B4-BE49-F238E27FC236}">
                <a16:creationId xmlns:a16="http://schemas.microsoft.com/office/drawing/2014/main" id="{F6D1EB3E-D8A7-4CAE-94FF-2F1B177FE5A6}"/>
              </a:ext>
            </a:extLst>
          </p:cNvPr>
          <p:cNvPicPr>
            <a:picLocks noChangeAspect="1"/>
          </p:cNvPicPr>
          <p:nvPr/>
        </p:nvPicPr>
        <p:blipFill>
          <a:blip r:embed="rId2"/>
          <a:stretch>
            <a:fillRect/>
          </a:stretch>
        </p:blipFill>
        <p:spPr>
          <a:xfrm>
            <a:off x="202551" y="2048540"/>
            <a:ext cx="4388742" cy="2938960"/>
          </a:xfrm>
          <a:prstGeom prst="rect">
            <a:avLst/>
          </a:prstGeom>
        </p:spPr>
      </p:pic>
      <p:sp>
        <p:nvSpPr>
          <p:cNvPr id="6" name="TextBox 5">
            <a:extLst>
              <a:ext uri="{FF2B5EF4-FFF2-40B4-BE49-F238E27FC236}">
                <a16:creationId xmlns:a16="http://schemas.microsoft.com/office/drawing/2014/main" id="{D5004CBA-DD3A-43A1-BB04-9EF94CAD3CCA}"/>
              </a:ext>
            </a:extLst>
          </p:cNvPr>
          <p:cNvSpPr txBox="1"/>
          <p:nvPr/>
        </p:nvSpPr>
        <p:spPr>
          <a:xfrm>
            <a:off x="4958317" y="1124106"/>
            <a:ext cx="4572000" cy="523220"/>
          </a:xfrm>
          <a:prstGeom prst="rect">
            <a:avLst/>
          </a:prstGeom>
          <a:noFill/>
        </p:spPr>
        <p:txBody>
          <a:bodyPr wrap="square">
            <a:spAutoFit/>
          </a:bodyPr>
          <a:lstStyle/>
          <a:p>
            <a:r>
              <a:rPr lang="en-US" dirty="0"/>
              <a:t>Guests who have more children did cancel their reservations more than others.</a:t>
            </a:r>
          </a:p>
        </p:txBody>
      </p:sp>
      <p:pic>
        <p:nvPicPr>
          <p:cNvPr id="7" name="Picture 6">
            <a:extLst>
              <a:ext uri="{FF2B5EF4-FFF2-40B4-BE49-F238E27FC236}">
                <a16:creationId xmlns:a16="http://schemas.microsoft.com/office/drawing/2014/main" id="{1485B4F1-3BD6-4B06-966F-62D10AD406FE}"/>
              </a:ext>
            </a:extLst>
          </p:cNvPr>
          <p:cNvPicPr>
            <a:picLocks noChangeAspect="1"/>
          </p:cNvPicPr>
          <p:nvPr/>
        </p:nvPicPr>
        <p:blipFill>
          <a:blip r:embed="rId3"/>
          <a:stretch>
            <a:fillRect/>
          </a:stretch>
        </p:blipFill>
        <p:spPr>
          <a:xfrm>
            <a:off x="4755258" y="2034567"/>
            <a:ext cx="4388742" cy="2923216"/>
          </a:xfrm>
          <a:prstGeom prst="rect">
            <a:avLst/>
          </a:prstGeom>
        </p:spPr>
      </p:pic>
    </p:spTree>
    <p:extLst>
      <p:ext uri="{BB962C8B-B14F-4D97-AF65-F5344CB8AC3E}">
        <p14:creationId xmlns:p14="http://schemas.microsoft.com/office/powerpoint/2010/main" val="195827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F45C-1E53-4883-BAAF-003390F23A8A}"/>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C2D0778F-A087-4149-B0BE-0F59A34B121B}"/>
              </a:ext>
            </a:extLst>
          </p:cNvPr>
          <p:cNvSpPr>
            <a:spLocks noGrp="1"/>
          </p:cNvSpPr>
          <p:nvPr>
            <p:ph type="body" idx="1"/>
          </p:nvPr>
        </p:nvSpPr>
        <p:spPr>
          <a:xfrm>
            <a:off x="202550" y="861975"/>
            <a:ext cx="8629800" cy="364313"/>
          </a:xfrm>
        </p:spPr>
        <p:txBody>
          <a:bodyPr/>
          <a:lstStyle/>
          <a:p>
            <a:r>
              <a:rPr lang="en-US" dirty="0"/>
              <a:t>There is a increasing in price of per room between 2017 to 2019 with a mild slope</a:t>
            </a:r>
          </a:p>
        </p:txBody>
      </p:sp>
      <p:pic>
        <p:nvPicPr>
          <p:cNvPr id="4" name="Picture 3">
            <a:extLst>
              <a:ext uri="{FF2B5EF4-FFF2-40B4-BE49-F238E27FC236}">
                <a16:creationId xmlns:a16="http://schemas.microsoft.com/office/drawing/2014/main" id="{C6A8A37C-43D6-4848-95E4-30978D8A292B}"/>
              </a:ext>
            </a:extLst>
          </p:cNvPr>
          <p:cNvPicPr>
            <a:picLocks noChangeAspect="1"/>
          </p:cNvPicPr>
          <p:nvPr/>
        </p:nvPicPr>
        <p:blipFill>
          <a:blip r:embed="rId2"/>
          <a:stretch>
            <a:fillRect/>
          </a:stretch>
        </p:blipFill>
        <p:spPr>
          <a:xfrm>
            <a:off x="1829243" y="1354620"/>
            <a:ext cx="4578645" cy="3499601"/>
          </a:xfrm>
          <a:prstGeom prst="rect">
            <a:avLst/>
          </a:prstGeom>
        </p:spPr>
      </p:pic>
    </p:spTree>
    <p:extLst>
      <p:ext uri="{BB962C8B-B14F-4D97-AF65-F5344CB8AC3E}">
        <p14:creationId xmlns:p14="http://schemas.microsoft.com/office/powerpoint/2010/main" val="345797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7BCA-C12F-4393-A15D-3EB0CA06A3B6}"/>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F3934097-BF8A-450C-BF7C-F474C0533A4E}"/>
              </a:ext>
            </a:extLst>
          </p:cNvPr>
          <p:cNvSpPr>
            <a:spLocks noGrp="1"/>
          </p:cNvSpPr>
          <p:nvPr>
            <p:ph type="body" idx="1"/>
          </p:nvPr>
        </p:nvSpPr>
        <p:spPr>
          <a:xfrm>
            <a:off x="294699" y="1446926"/>
            <a:ext cx="3440873" cy="2717580"/>
          </a:xfrm>
        </p:spPr>
        <p:txBody>
          <a:bodyPr/>
          <a:lstStyle/>
          <a:p>
            <a:pPr marL="133350" indent="0">
              <a:buNone/>
            </a:pPr>
            <a:r>
              <a:rPr lang="en-US" dirty="0"/>
              <a:t>Hotel rates are dynamic and change according to demand and customer demographics. What are the differences in room prices in different market segments?</a:t>
            </a:r>
          </a:p>
          <a:p>
            <a:pPr marL="133350" indent="0">
              <a:buNone/>
            </a:pPr>
            <a:endParaRPr lang="en-US" dirty="0"/>
          </a:p>
          <a:p>
            <a:pPr marL="133350" indent="0">
              <a:buNone/>
            </a:pPr>
            <a:r>
              <a:rPr lang="en-US" b="1" i="0" dirty="0">
                <a:effectLst/>
                <a:latin typeface="-apple-system"/>
              </a:rPr>
              <a:t>The online and complementary market segments have the highest and lowest average price, respectively.</a:t>
            </a:r>
          </a:p>
          <a:p>
            <a:pPr marL="133350" indent="0">
              <a:buNone/>
            </a:pPr>
            <a:endParaRPr lang="en-US" dirty="0"/>
          </a:p>
        </p:txBody>
      </p:sp>
      <p:pic>
        <p:nvPicPr>
          <p:cNvPr id="4" name="Picture 3">
            <a:extLst>
              <a:ext uri="{FF2B5EF4-FFF2-40B4-BE49-F238E27FC236}">
                <a16:creationId xmlns:a16="http://schemas.microsoft.com/office/drawing/2014/main" id="{00D994B6-516C-486C-A71A-05CA3DC778E1}"/>
              </a:ext>
            </a:extLst>
          </p:cNvPr>
          <p:cNvPicPr>
            <a:picLocks noChangeAspect="1"/>
          </p:cNvPicPr>
          <p:nvPr/>
        </p:nvPicPr>
        <p:blipFill>
          <a:blip r:embed="rId2"/>
          <a:stretch>
            <a:fillRect/>
          </a:stretch>
        </p:blipFill>
        <p:spPr>
          <a:xfrm>
            <a:off x="3982001" y="1247654"/>
            <a:ext cx="4665811" cy="3116125"/>
          </a:xfrm>
          <a:prstGeom prst="rect">
            <a:avLst/>
          </a:prstGeom>
        </p:spPr>
      </p:pic>
    </p:spTree>
    <p:extLst>
      <p:ext uri="{BB962C8B-B14F-4D97-AF65-F5344CB8AC3E}">
        <p14:creationId xmlns:p14="http://schemas.microsoft.com/office/powerpoint/2010/main" val="185553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Contents</a:t>
            </a:r>
            <a:endParaRPr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0F999D18-B122-4673-8B61-DDDA2851AA53}"/>
              </a:ext>
            </a:extLst>
          </p:cNvPr>
          <p:cNvSpPr txBox="1"/>
          <p:nvPr/>
        </p:nvSpPr>
        <p:spPr>
          <a:xfrm>
            <a:off x="492642" y="1214163"/>
            <a:ext cx="8230508" cy="2308324"/>
          </a:xfrm>
          <a:prstGeom prst="rect">
            <a:avLst/>
          </a:prstGeom>
          <a:noFill/>
        </p:spPr>
        <p:txBody>
          <a:bodyPr wrap="square">
            <a:spAutoFit/>
          </a:bodyPr>
          <a:lstStyle/>
          <a:p>
            <a:r>
              <a:rPr lang="en-US" sz="1600" dirty="0">
                <a:latin typeface="Verdana Pro Cond SemiBold" panose="020B0604020202020204" pitchFamily="34" charset="0"/>
              </a:rPr>
              <a:t>In this presentation, we are going to get deep into the Star Hotels and elements which are effective on cancelation of booking the room</a:t>
            </a:r>
          </a:p>
          <a:p>
            <a:endParaRPr lang="en-US" sz="1600" dirty="0">
              <a:latin typeface="Verdana Pro Cond SemiBold" panose="020B0604020202020204" pitchFamily="34" charset="0"/>
            </a:endParaRPr>
          </a:p>
          <a:p>
            <a:r>
              <a:rPr lang="en-US" sz="1600" dirty="0">
                <a:latin typeface="Verdana Pro Cond SemiBold" panose="020B0604020202020204" pitchFamily="34" charset="0"/>
              </a:rPr>
              <a:t>A significant number of hotel bookings are called off due to cancellations or no-shows. The typical reasons for cancellations include change of plans, scheduling conflicts, etc. This is often made easier by the option to do so free of charge or preferably at a low cost which is beneficial to hotel guests, but it is a less desirable and possibly revenue-diminishing factor for hotels to deal with. Such losses are particularly high on last-minute cancellations.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8324-D8A9-4329-9345-0056EB2A1E41}"/>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53B59D77-97A4-4986-AB40-DEFCB6477E9D}"/>
              </a:ext>
            </a:extLst>
          </p:cNvPr>
          <p:cNvSpPr>
            <a:spLocks noGrp="1"/>
          </p:cNvSpPr>
          <p:nvPr>
            <p:ph type="body" idx="1"/>
          </p:nvPr>
        </p:nvSpPr>
        <p:spPr>
          <a:xfrm>
            <a:off x="202550" y="861975"/>
            <a:ext cx="4107180" cy="718732"/>
          </a:xfrm>
        </p:spPr>
        <p:txBody>
          <a:bodyPr/>
          <a:lstStyle/>
          <a:p>
            <a:pPr marL="133350" indent="0">
              <a:buNone/>
            </a:pPr>
            <a:r>
              <a:rPr lang="en-US" dirty="0"/>
              <a:t>What percentage of bookings are canceled?</a:t>
            </a:r>
          </a:p>
          <a:p>
            <a:pPr marL="133350" indent="0">
              <a:buNone/>
            </a:pPr>
            <a:r>
              <a:rPr lang="en-US" b="1" i="0" dirty="0">
                <a:effectLst/>
                <a:latin typeface="-apple-system"/>
              </a:rPr>
              <a:t>33.3% of guests did cancel their books.</a:t>
            </a:r>
          </a:p>
          <a:p>
            <a:pPr marL="133350" indent="0">
              <a:buNone/>
            </a:pPr>
            <a:endParaRPr lang="en-US" dirty="0"/>
          </a:p>
        </p:txBody>
      </p:sp>
      <p:pic>
        <p:nvPicPr>
          <p:cNvPr id="4" name="Picture 3">
            <a:extLst>
              <a:ext uri="{FF2B5EF4-FFF2-40B4-BE49-F238E27FC236}">
                <a16:creationId xmlns:a16="http://schemas.microsoft.com/office/drawing/2014/main" id="{69AB7DED-A1EC-43F0-B6CE-21F5237E302B}"/>
              </a:ext>
            </a:extLst>
          </p:cNvPr>
          <p:cNvPicPr>
            <a:picLocks noChangeAspect="1"/>
          </p:cNvPicPr>
          <p:nvPr/>
        </p:nvPicPr>
        <p:blipFill>
          <a:blip r:embed="rId2"/>
          <a:stretch>
            <a:fillRect/>
          </a:stretch>
        </p:blipFill>
        <p:spPr>
          <a:xfrm>
            <a:off x="423640" y="1663732"/>
            <a:ext cx="3297756" cy="3133416"/>
          </a:xfrm>
          <a:prstGeom prst="rect">
            <a:avLst/>
          </a:prstGeom>
        </p:spPr>
      </p:pic>
      <p:sp>
        <p:nvSpPr>
          <p:cNvPr id="6" name="TextBox 5">
            <a:extLst>
              <a:ext uri="{FF2B5EF4-FFF2-40B4-BE49-F238E27FC236}">
                <a16:creationId xmlns:a16="http://schemas.microsoft.com/office/drawing/2014/main" id="{DD0A05F6-320C-4781-86BE-14CC978E3701}"/>
              </a:ext>
            </a:extLst>
          </p:cNvPr>
          <p:cNvSpPr txBox="1"/>
          <p:nvPr/>
        </p:nvSpPr>
        <p:spPr>
          <a:xfrm>
            <a:off x="4462850" y="924295"/>
            <a:ext cx="4572000" cy="1384995"/>
          </a:xfrm>
          <a:prstGeom prst="rect">
            <a:avLst/>
          </a:prstGeom>
          <a:noFill/>
        </p:spPr>
        <p:txBody>
          <a:bodyPr wrap="square">
            <a:spAutoFit/>
          </a:bodyPr>
          <a:lstStyle/>
          <a:p>
            <a:r>
              <a:rPr lang="en-US" dirty="0"/>
              <a:t>Repeating guests are the guests who stay in the hotel often and are important to brand equity. What percentage of repeating guests cancel?</a:t>
            </a:r>
          </a:p>
          <a:p>
            <a:r>
              <a:rPr lang="en-US" b="1" i="0" dirty="0">
                <a:effectLst/>
                <a:latin typeface="-apple-system"/>
              </a:rPr>
              <a:t>less than 1% of repeated guests cancel their reservations</a:t>
            </a:r>
          </a:p>
          <a:p>
            <a:endParaRPr lang="en-US" dirty="0"/>
          </a:p>
          <a:p>
            <a:endParaRPr lang="en-US" dirty="0"/>
          </a:p>
        </p:txBody>
      </p:sp>
      <p:pic>
        <p:nvPicPr>
          <p:cNvPr id="7" name="Picture 6">
            <a:extLst>
              <a:ext uri="{FF2B5EF4-FFF2-40B4-BE49-F238E27FC236}">
                <a16:creationId xmlns:a16="http://schemas.microsoft.com/office/drawing/2014/main" id="{053E5BDC-038C-4A71-B086-340318668C5C}"/>
              </a:ext>
            </a:extLst>
          </p:cNvPr>
          <p:cNvPicPr>
            <a:picLocks noChangeAspect="1"/>
          </p:cNvPicPr>
          <p:nvPr/>
        </p:nvPicPr>
        <p:blipFill>
          <a:blip r:embed="rId3"/>
          <a:stretch>
            <a:fillRect/>
          </a:stretch>
        </p:blipFill>
        <p:spPr>
          <a:xfrm>
            <a:off x="4977477" y="1742965"/>
            <a:ext cx="3315919" cy="3194308"/>
          </a:xfrm>
          <a:prstGeom prst="rect">
            <a:avLst/>
          </a:prstGeom>
        </p:spPr>
      </p:pic>
    </p:spTree>
    <p:extLst>
      <p:ext uri="{BB962C8B-B14F-4D97-AF65-F5344CB8AC3E}">
        <p14:creationId xmlns:p14="http://schemas.microsoft.com/office/powerpoint/2010/main" val="334926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AA62-465F-4B86-8F31-A9B7AB61FB52}"/>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05EEFE02-A88B-4C60-95AF-34A7FDE3564F}"/>
              </a:ext>
            </a:extLst>
          </p:cNvPr>
          <p:cNvSpPr>
            <a:spLocks noGrp="1"/>
          </p:cNvSpPr>
          <p:nvPr>
            <p:ph type="body" idx="1"/>
          </p:nvPr>
        </p:nvSpPr>
        <p:spPr>
          <a:xfrm>
            <a:off x="202550" y="861974"/>
            <a:ext cx="4093456" cy="3589524"/>
          </a:xfrm>
        </p:spPr>
        <p:txBody>
          <a:bodyPr/>
          <a:lstStyle/>
          <a:p>
            <a:pPr marL="133350" indent="0">
              <a:buNone/>
            </a:pPr>
            <a:r>
              <a:rPr lang="en-US" dirty="0"/>
              <a:t>Many guests have special requirements when booking a hotel room. Do these requirements affect booking cancellation?</a:t>
            </a:r>
          </a:p>
          <a:p>
            <a:pPr marL="133350" indent="0">
              <a:buNone/>
            </a:pPr>
            <a:r>
              <a:rPr lang="en-US" b="1" i="0" dirty="0">
                <a:effectLst/>
                <a:latin typeface="-apple-system"/>
              </a:rPr>
              <a:t>It seems that guests who have high special requirements tend to do not to cancel their books.</a:t>
            </a:r>
          </a:p>
          <a:p>
            <a:endParaRPr lang="en-US" dirty="0"/>
          </a:p>
        </p:txBody>
      </p:sp>
      <p:pic>
        <p:nvPicPr>
          <p:cNvPr id="4" name="Picture 3">
            <a:extLst>
              <a:ext uri="{FF2B5EF4-FFF2-40B4-BE49-F238E27FC236}">
                <a16:creationId xmlns:a16="http://schemas.microsoft.com/office/drawing/2014/main" id="{8C1A53EB-1261-4C02-BCDD-E98A8215DBDE}"/>
              </a:ext>
            </a:extLst>
          </p:cNvPr>
          <p:cNvPicPr>
            <a:picLocks noChangeAspect="1"/>
          </p:cNvPicPr>
          <p:nvPr/>
        </p:nvPicPr>
        <p:blipFill>
          <a:blip r:embed="rId2"/>
          <a:stretch>
            <a:fillRect/>
          </a:stretch>
        </p:blipFill>
        <p:spPr>
          <a:xfrm>
            <a:off x="4426872" y="1360968"/>
            <a:ext cx="4514578" cy="3039598"/>
          </a:xfrm>
          <a:prstGeom prst="rect">
            <a:avLst/>
          </a:prstGeom>
        </p:spPr>
      </p:pic>
    </p:spTree>
    <p:extLst>
      <p:ext uri="{BB962C8B-B14F-4D97-AF65-F5344CB8AC3E}">
        <p14:creationId xmlns:p14="http://schemas.microsoft.com/office/powerpoint/2010/main" val="1754864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311650" y="37323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Model Performance Summary</a:t>
            </a:r>
            <a:endParaRPr dirty="0">
              <a:solidFill>
                <a:srgbClr val="000000"/>
              </a:solidFill>
              <a:latin typeface="Arial"/>
              <a:ea typeface="Arial"/>
              <a:cs typeface="Arial"/>
              <a:sym typeface="Arial"/>
            </a:endParaRPr>
          </a:p>
        </p:txBody>
      </p:sp>
      <p:sp>
        <p:nvSpPr>
          <p:cNvPr id="86" name="Google Shape;86;p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Arial"/>
              <a:buChar char="●"/>
            </a:pPr>
            <a:r>
              <a:rPr lang="en" sz="1400" dirty="0">
                <a:solidFill>
                  <a:schemeClr val="dk1"/>
                </a:solidFill>
                <a:latin typeface="Arial"/>
                <a:ea typeface="Arial"/>
                <a:cs typeface="Arial"/>
                <a:sym typeface="Arial"/>
              </a:rPr>
              <a:t>Overview of the model and its parameters</a:t>
            </a:r>
          </a:p>
          <a:p>
            <a:pPr marL="457200" lvl="0" indent="-317500" algn="l" rtl="0">
              <a:lnSpc>
                <a:spcPct val="115000"/>
              </a:lnSpc>
              <a:spcBef>
                <a:spcPts val="0"/>
              </a:spcBef>
              <a:spcAft>
                <a:spcPts val="0"/>
              </a:spcAft>
              <a:buClr>
                <a:srgbClr val="000000"/>
              </a:buClr>
              <a:buSzPts val="1400"/>
              <a:buFont typeface="Arial"/>
              <a:buChar char="●"/>
            </a:pPr>
            <a:endParaRPr lang="en" sz="1400" dirty="0">
              <a:solidFill>
                <a:schemeClr val="dk1"/>
              </a:solidFill>
              <a:latin typeface="Arial"/>
              <a:ea typeface="Arial"/>
              <a:cs typeface="Arial"/>
              <a:sym typeface="Arial"/>
            </a:endParaRPr>
          </a:p>
          <a:p>
            <a:pPr marL="482600" lvl="0" indent="-342900" algn="l" rtl="0">
              <a:lnSpc>
                <a:spcPct val="115000"/>
              </a:lnSpc>
              <a:spcBef>
                <a:spcPts val="0"/>
              </a:spcBef>
              <a:spcAft>
                <a:spcPts val="0"/>
              </a:spcAft>
              <a:buClr>
                <a:srgbClr val="000000"/>
              </a:buClr>
              <a:buSzPts val="1400"/>
              <a:buFont typeface="+mj-lt"/>
              <a:buAutoNum type="arabicPeriod"/>
            </a:pPr>
            <a:r>
              <a:rPr lang="en-US" sz="1400" dirty="0">
                <a:solidFill>
                  <a:schemeClr val="dk1"/>
                </a:solidFill>
                <a:latin typeface="Arial"/>
                <a:ea typeface="Arial"/>
                <a:cs typeface="Arial"/>
                <a:sym typeface="Arial"/>
              </a:rPr>
              <a:t>Create Dummy Variables for 3 columns:[</a:t>
            </a:r>
            <a:r>
              <a:rPr lang="en-US" sz="1400" dirty="0" err="1">
                <a:solidFill>
                  <a:schemeClr val="dk1"/>
                </a:solidFill>
                <a:latin typeface="Arial"/>
                <a:ea typeface="Arial"/>
                <a:cs typeface="Arial"/>
                <a:sym typeface="Arial"/>
              </a:rPr>
              <a:t>type_of_meal_plan</a:t>
            </a:r>
            <a:r>
              <a:rPr lang="en-US" sz="1400" dirty="0">
                <a:solidFill>
                  <a:schemeClr val="dk1"/>
                </a:solidFill>
                <a:latin typeface="Arial"/>
                <a:ea typeface="Arial"/>
                <a:cs typeface="Arial"/>
                <a:sym typeface="Arial"/>
              </a:rPr>
              <a:t>, </a:t>
            </a:r>
            <a:r>
              <a:rPr lang="en-US" sz="1400" dirty="0" err="1">
                <a:solidFill>
                  <a:schemeClr val="dk1"/>
                </a:solidFill>
                <a:latin typeface="Arial"/>
                <a:ea typeface="Arial"/>
                <a:cs typeface="Arial"/>
                <a:sym typeface="Arial"/>
              </a:rPr>
              <a:t>room_type_reserved</a:t>
            </a:r>
            <a:r>
              <a:rPr lang="en-US" sz="1400" dirty="0">
                <a:solidFill>
                  <a:schemeClr val="dk1"/>
                </a:solidFill>
                <a:latin typeface="Arial"/>
                <a:ea typeface="Arial"/>
                <a:cs typeface="Arial"/>
                <a:sym typeface="Arial"/>
              </a:rPr>
              <a:t>, </a:t>
            </a:r>
            <a:r>
              <a:rPr lang="en-US" sz="1400" dirty="0" err="1">
                <a:solidFill>
                  <a:schemeClr val="dk1"/>
                </a:solidFill>
                <a:latin typeface="Arial"/>
                <a:ea typeface="Arial"/>
                <a:cs typeface="Arial"/>
                <a:sym typeface="Arial"/>
              </a:rPr>
              <a:t>market_segment_type</a:t>
            </a:r>
            <a:r>
              <a:rPr lang="en-US" sz="1400" dirty="0">
                <a:solidFill>
                  <a:schemeClr val="dk1"/>
                </a:solidFill>
                <a:latin typeface="Arial"/>
                <a:ea typeface="Arial"/>
                <a:cs typeface="Arial"/>
                <a:sym typeface="Arial"/>
              </a:rPr>
              <a:t>]</a:t>
            </a:r>
          </a:p>
          <a:p>
            <a:pPr marL="482600" lvl="0" indent="-342900" algn="l" rtl="0">
              <a:lnSpc>
                <a:spcPct val="115000"/>
              </a:lnSpc>
              <a:spcBef>
                <a:spcPts val="0"/>
              </a:spcBef>
              <a:spcAft>
                <a:spcPts val="0"/>
              </a:spcAft>
              <a:buClr>
                <a:srgbClr val="000000"/>
              </a:buClr>
              <a:buSzPts val="1400"/>
              <a:buFont typeface="+mj-lt"/>
              <a:buAutoNum type="arabicPeriod"/>
            </a:pPr>
            <a:r>
              <a:rPr lang="en-US" sz="1400" dirty="0">
                <a:solidFill>
                  <a:schemeClr val="dk1"/>
                </a:solidFill>
                <a:latin typeface="Arial"/>
                <a:ea typeface="Arial"/>
                <a:cs typeface="Arial"/>
                <a:sym typeface="Arial"/>
              </a:rPr>
              <a:t>Convert column [</a:t>
            </a:r>
            <a:r>
              <a:rPr lang="en-US" sz="1400" dirty="0" err="1">
                <a:solidFill>
                  <a:schemeClr val="dk1"/>
                </a:solidFill>
                <a:latin typeface="Arial"/>
                <a:ea typeface="Arial"/>
                <a:cs typeface="Arial"/>
                <a:sym typeface="Arial"/>
              </a:rPr>
              <a:t>booking_status</a:t>
            </a:r>
            <a:r>
              <a:rPr lang="en-US" sz="1400" dirty="0">
                <a:solidFill>
                  <a:schemeClr val="dk1"/>
                </a:solidFill>
                <a:latin typeface="Arial"/>
                <a:ea typeface="Arial"/>
                <a:cs typeface="Arial"/>
                <a:sym typeface="Arial"/>
              </a:rPr>
              <a:t>] values to 1 &amp; 0 </a:t>
            </a:r>
          </a:p>
          <a:p>
            <a:pPr marL="482600" lvl="0" indent="-342900" algn="l" rtl="0">
              <a:lnSpc>
                <a:spcPct val="115000"/>
              </a:lnSpc>
              <a:spcBef>
                <a:spcPts val="0"/>
              </a:spcBef>
              <a:spcAft>
                <a:spcPts val="0"/>
              </a:spcAft>
              <a:buClr>
                <a:srgbClr val="000000"/>
              </a:buClr>
              <a:buSzPts val="1400"/>
              <a:buFont typeface="+mj-lt"/>
              <a:buAutoNum type="arabicPeriod"/>
            </a:pPr>
            <a:r>
              <a:rPr lang="en-US" sz="1400" dirty="0">
                <a:solidFill>
                  <a:schemeClr val="dk1"/>
                </a:solidFill>
                <a:latin typeface="Arial"/>
                <a:ea typeface="Arial"/>
                <a:cs typeface="Arial"/>
                <a:sym typeface="Arial"/>
              </a:rPr>
              <a:t>Then I split the data:</a:t>
            </a:r>
          </a:p>
          <a:p>
            <a:pPr marL="482600" lvl="0" indent="-342900" algn="l" rtl="0">
              <a:lnSpc>
                <a:spcPct val="115000"/>
              </a:lnSpc>
              <a:spcBef>
                <a:spcPts val="0"/>
              </a:spcBef>
              <a:spcAft>
                <a:spcPts val="0"/>
              </a:spcAft>
              <a:buClr>
                <a:srgbClr val="000000"/>
              </a:buClr>
              <a:buSzPts val="1400"/>
              <a:buFont typeface="+mj-lt"/>
              <a:buAutoNum type="arabicPeriod"/>
            </a:pPr>
            <a:endParaRPr lang="en-US" sz="1400" dirty="0">
              <a:solidFill>
                <a:schemeClr val="dk1"/>
              </a:solidFill>
              <a:latin typeface="Arial"/>
              <a:ea typeface="Arial"/>
              <a:cs typeface="Arial"/>
              <a:sym typeface="Arial"/>
            </a:endParaRPr>
          </a:p>
          <a:p>
            <a:pPr marL="139700" lvl="0" indent="0" algn="l" rtl="0">
              <a:lnSpc>
                <a:spcPct val="115000"/>
              </a:lnSpc>
              <a:spcBef>
                <a:spcPts val="0"/>
              </a:spcBef>
              <a:spcAft>
                <a:spcPts val="0"/>
              </a:spcAft>
              <a:buClr>
                <a:srgbClr val="000000"/>
              </a:buClr>
              <a:buSzPts val="1400"/>
              <a:buNone/>
            </a:pPr>
            <a:r>
              <a:rPr lang="en-US" sz="1400" dirty="0">
                <a:solidFill>
                  <a:schemeClr val="dk1"/>
                </a:solidFill>
                <a:latin typeface="Arial"/>
                <a:ea typeface="Arial"/>
                <a:cs typeface="Arial"/>
                <a:sym typeface="Arial"/>
              </a:rPr>
              <a:t>independent variables</a:t>
            </a:r>
          </a:p>
          <a:p>
            <a:pPr marL="139700" lvl="0" indent="0" algn="l" rtl="0">
              <a:lnSpc>
                <a:spcPct val="115000"/>
              </a:lnSpc>
              <a:spcBef>
                <a:spcPts val="0"/>
              </a:spcBef>
              <a:spcAft>
                <a:spcPts val="0"/>
              </a:spcAft>
              <a:buClr>
                <a:srgbClr val="000000"/>
              </a:buClr>
              <a:buSzPts val="1400"/>
              <a:buNone/>
            </a:pPr>
            <a:r>
              <a:rPr lang="en-US" sz="1400" dirty="0">
                <a:solidFill>
                  <a:schemeClr val="dk1"/>
                </a:solidFill>
                <a:latin typeface="Arial"/>
                <a:ea typeface="Arial"/>
                <a:cs typeface="Arial"/>
                <a:sym typeface="Arial"/>
              </a:rPr>
              <a:t>x = all my data but: </a:t>
            </a:r>
            <a:r>
              <a:rPr lang="en-US" sz="1400" dirty="0" err="1">
                <a:solidFill>
                  <a:schemeClr val="dk1"/>
                </a:solidFill>
                <a:latin typeface="Arial"/>
                <a:ea typeface="Arial"/>
                <a:cs typeface="Arial"/>
                <a:sym typeface="Arial"/>
              </a:rPr>
              <a:t>booking_status</a:t>
            </a:r>
            <a:r>
              <a:rPr lang="en-US" sz="1400" dirty="0">
                <a:solidFill>
                  <a:schemeClr val="dk1"/>
                </a:solidFill>
                <a:latin typeface="Arial"/>
                <a:ea typeface="Arial"/>
                <a:cs typeface="Arial"/>
                <a:sym typeface="Arial"/>
              </a:rPr>
              <a:t>, </a:t>
            </a:r>
            <a:r>
              <a:rPr lang="en-US" sz="1400" dirty="0" err="1">
                <a:solidFill>
                  <a:schemeClr val="dk1"/>
                </a:solidFill>
                <a:latin typeface="Arial"/>
                <a:ea typeface="Arial"/>
                <a:cs typeface="Arial"/>
                <a:sym typeface="Arial"/>
              </a:rPr>
              <a:t>market_segment_type_Aviation</a:t>
            </a:r>
            <a:r>
              <a:rPr lang="en-US" sz="1400" dirty="0">
                <a:solidFill>
                  <a:schemeClr val="dk1"/>
                </a:solidFill>
                <a:latin typeface="Arial"/>
                <a:ea typeface="Arial"/>
                <a:cs typeface="Arial"/>
                <a:sym typeface="Arial"/>
              </a:rPr>
              <a:t>, </a:t>
            </a:r>
            <a:r>
              <a:rPr lang="en-US" sz="1400" dirty="0" err="1">
                <a:solidFill>
                  <a:schemeClr val="dk1"/>
                </a:solidFill>
                <a:latin typeface="Arial"/>
                <a:ea typeface="Arial"/>
                <a:cs typeface="Arial"/>
                <a:sym typeface="Arial"/>
              </a:rPr>
              <a:t>room_type_reserved_Room_Type</a:t>
            </a:r>
            <a:r>
              <a:rPr lang="en-US" sz="1400" dirty="0">
                <a:solidFill>
                  <a:schemeClr val="dk1"/>
                </a:solidFill>
                <a:latin typeface="Arial"/>
                <a:ea typeface="Arial"/>
                <a:cs typeface="Arial"/>
                <a:sym typeface="Arial"/>
              </a:rPr>
              <a:t> 7, </a:t>
            </a:r>
            <a:r>
              <a:rPr lang="en-US" sz="1400" dirty="0" err="1">
                <a:solidFill>
                  <a:schemeClr val="dk1"/>
                </a:solidFill>
                <a:latin typeface="Arial"/>
                <a:ea typeface="Arial"/>
                <a:cs typeface="Arial"/>
                <a:sym typeface="Arial"/>
              </a:rPr>
              <a:t>type_of_meal_plan_Meal</a:t>
            </a:r>
            <a:r>
              <a:rPr lang="en-US" sz="1400" dirty="0">
                <a:solidFill>
                  <a:schemeClr val="dk1"/>
                </a:solidFill>
                <a:latin typeface="Arial"/>
                <a:ea typeface="Arial"/>
                <a:cs typeface="Arial"/>
                <a:sym typeface="Arial"/>
              </a:rPr>
              <a:t> Plan 2</a:t>
            </a:r>
          </a:p>
          <a:p>
            <a:pPr marL="139700" lvl="0" indent="0" algn="l" rtl="0">
              <a:lnSpc>
                <a:spcPct val="115000"/>
              </a:lnSpc>
              <a:spcBef>
                <a:spcPts val="0"/>
              </a:spcBef>
              <a:spcAft>
                <a:spcPts val="0"/>
              </a:spcAft>
              <a:buClr>
                <a:srgbClr val="000000"/>
              </a:buClr>
              <a:buSzPts val="1400"/>
              <a:buNone/>
            </a:pPr>
            <a:endParaRPr lang="en-US" sz="1400" dirty="0">
              <a:solidFill>
                <a:schemeClr val="dk1"/>
              </a:solidFill>
              <a:latin typeface="Arial"/>
              <a:ea typeface="Arial"/>
              <a:cs typeface="Arial"/>
              <a:sym typeface="Arial"/>
            </a:endParaRPr>
          </a:p>
          <a:p>
            <a:pPr marL="139700" lvl="0" indent="0" algn="l" rtl="0">
              <a:lnSpc>
                <a:spcPct val="115000"/>
              </a:lnSpc>
              <a:spcBef>
                <a:spcPts val="0"/>
              </a:spcBef>
              <a:spcAft>
                <a:spcPts val="0"/>
              </a:spcAft>
              <a:buClr>
                <a:srgbClr val="000000"/>
              </a:buClr>
              <a:buSzPts val="1400"/>
              <a:buNone/>
            </a:pPr>
            <a:r>
              <a:rPr lang="en-US" sz="1400" dirty="0">
                <a:solidFill>
                  <a:schemeClr val="dk1"/>
                </a:solidFill>
                <a:latin typeface="Arial"/>
                <a:ea typeface="Arial"/>
                <a:cs typeface="Arial"/>
                <a:sym typeface="Arial"/>
              </a:rPr>
              <a:t>dependent variable</a:t>
            </a:r>
          </a:p>
          <a:p>
            <a:pPr marL="139700" lvl="0" indent="0" algn="l" rtl="0">
              <a:lnSpc>
                <a:spcPct val="115000"/>
              </a:lnSpc>
              <a:spcBef>
                <a:spcPts val="0"/>
              </a:spcBef>
              <a:spcAft>
                <a:spcPts val="0"/>
              </a:spcAft>
              <a:buClr>
                <a:srgbClr val="000000"/>
              </a:buClr>
              <a:buSzPts val="1400"/>
              <a:buNone/>
            </a:pPr>
            <a:r>
              <a:rPr lang="en-US" sz="1400" dirty="0">
                <a:solidFill>
                  <a:schemeClr val="dk1"/>
                </a:solidFill>
                <a:latin typeface="Arial"/>
                <a:ea typeface="Arial"/>
                <a:cs typeface="Arial"/>
                <a:sym typeface="Arial"/>
              </a:rPr>
              <a:t>y = </a:t>
            </a:r>
            <a:r>
              <a:rPr lang="en-US" sz="1400" dirty="0" err="1">
                <a:solidFill>
                  <a:schemeClr val="dk1"/>
                </a:solidFill>
                <a:latin typeface="Arial"/>
                <a:ea typeface="Arial"/>
                <a:cs typeface="Arial"/>
                <a:sym typeface="Arial"/>
              </a:rPr>
              <a:t>booking_status</a:t>
            </a:r>
            <a:endParaRPr sz="1400" dirty="0">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id="{A300665E-7CA9-4339-BB05-449AC1FB0610}"/>
              </a:ext>
            </a:extLst>
          </p:cNvPr>
          <p:cNvSpPr>
            <a:spLocks noChangeArrowheads="1"/>
          </p:cNvSpPr>
          <p:nvPr/>
        </p:nvSpPr>
        <p:spPr bwMode="auto">
          <a:xfrm>
            <a:off x="0"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5CC8-C7D3-41EE-A04B-994A1581599D}"/>
              </a:ext>
            </a:extLst>
          </p:cNvPr>
          <p:cNvSpPr>
            <a:spLocks noGrp="1"/>
          </p:cNvSpPr>
          <p:nvPr>
            <p:ph type="title"/>
          </p:nvPr>
        </p:nvSpPr>
        <p:spPr/>
        <p:txBody>
          <a:bodyPr/>
          <a:lstStyle/>
          <a:p>
            <a:r>
              <a:rPr lang="en-US" dirty="0"/>
              <a:t>Model Performance Summary</a:t>
            </a:r>
          </a:p>
        </p:txBody>
      </p:sp>
      <p:sp>
        <p:nvSpPr>
          <p:cNvPr id="3" name="Text Placeholder 2">
            <a:extLst>
              <a:ext uri="{FF2B5EF4-FFF2-40B4-BE49-F238E27FC236}">
                <a16:creationId xmlns:a16="http://schemas.microsoft.com/office/drawing/2014/main" id="{26C4CD12-1FAF-4059-8465-3DE745B021A6}"/>
              </a:ext>
            </a:extLst>
          </p:cNvPr>
          <p:cNvSpPr>
            <a:spLocks noGrp="1"/>
          </p:cNvSpPr>
          <p:nvPr>
            <p:ph type="body" idx="1"/>
          </p:nvPr>
        </p:nvSpPr>
        <p:spPr>
          <a:xfrm>
            <a:off x="202550" y="861975"/>
            <a:ext cx="3979590" cy="3706800"/>
          </a:xfrm>
        </p:spPr>
        <p:txBody>
          <a:bodyPr/>
          <a:lstStyle/>
          <a:p>
            <a:r>
              <a:rPr lang="en-US" dirty="0"/>
              <a:t>In order to make statistical inferences from a logistic regression model, it was important to ensure that there is no multicollinearity present in the data.</a:t>
            </a:r>
          </a:p>
          <a:p>
            <a:r>
              <a:rPr lang="en-US" dirty="0"/>
              <a:t> I checked its multicollinearity and figured out that some columns have high multicollinearity like [</a:t>
            </a:r>
            <a:r>
              <a:rPr lang="en-US" b="0" i="0" dirty="0">
                <a:effectLst/>
                <a:latin typeface="-apple-system"/>
              </a:rPr>
              <a:t>some other columns exhibit high multicollinearity] and so </a:t>
            </a:r>
            <a:r>
              <a:rPr lang="en-US" dirty="0">
                <a:latin typeface="-apple-system"/>
              </a:rPr>
              <a:t>on. I removed them one by one to see which variable has a significant impact on the model's performance. The final list is: </a:t>
            </a:r>
            <a:endParaRPr lang="en-US" dirty="0"/>
          </a:p>
        </p:txBody>
      </p:sp>
      <p:pic>
        <p:nvPicPr>
          <p:cNvPr id="5" name="Picture 4" descr="Table&#10;&#10;Description automatically generated with medium confidence">
            <a:extLst>
              <a:ext uri="{FF2B5EF4-FFF2-40B4-BE49-F238E27FC236}">
                <a16:creationId xmlns:a16="http://schemas.microsoft.com/office/drawing/2014/main" id="{0DF1A3A5-C1CC-4DF3-9625-B18340957C43}"/>
              </a:ext>
            </a:extLst>
          </p:cNvPr>
          <p:cNvPicPr>
            <a:picLocks noChangeAspect="1"/>
          </p:cNvPicPr>
          <p:nvPr/>
        </p:nvPicPr>
        <p:blipFill>
          <a:blip r:embed="rId2"/>
          <a:stretch>
            <a:fillRect/>
          </a:stretch>
        </p:blipFill>
        <p:spPr>
          <a:xfrm>
            <a:off x="4572000" y="723805"/>
            <a:ext cx="3492679" cy="3695890"/>
          </a:xfrm>
          <a:prstGeom prst="rect">
            <a:avLst/>
          </a:prstGeom>
        </p:spPr>
      </p:pic>
    </p:spTree>
    <p:extLst>
      <p:ext uri="{BB962C8B-B14F-4D97-AF65-F5344CB8AC3E}">
        <p14:creationId xmlns:p14="http://schemas.microsoft.com/office/powerpoint/2010/main" val="45784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CB9F-D8A2-4460-B858-FED59BF753F4}"/>
              </a:ext>
            </a:extLst>
          </p:cNvPr>
          <p:cNvSpPr>
            <a:spLocks noGrp="1"/>
          </p:cNvSpPr>
          <p:nvPr>
            <p:ph type="title"/>
          </p:nvPr>
        </p:nvSpPr>
        <p:spPr/>
        <p:txBody>
          <a:bodyPr/>
          <a:lstStyle/>
          <a:p>
            <a:r>
              <a:rPr lang="en-US" dirty="0"/>
              <a:t>Coefficient interpretations</a:t>
            </a:r>
          </a:p>
        </p:txBody>
      </p:sp>
      <p:sp>
        <p:nvSpPr>
          <p:cNvPr id="3" name="Text Placeholder 2">
            <a:extLst>
              <a:ext uri="{FF2B5EF4-FFF2-40B4-BE49-F238E27FC236}">
                <a16:creationId xmlns:a16="http://schemas.microsoft.com/office/drawing/2014/main" id="{4C391705-C5FB-45ED-A000-47DE306F51D7}"/>
              </a:ext>
            </a:extLst>
          </p:cNvPr>
          <p:cNvSpPr>
            <a:spLocks noGrp="1"/>
          </p:cNvSpPr>
          <p:nvPr>
            <p:ph type="body" idx="1"/>
          </p:nvPr>
        </p:nvSpPr>
        <p:spPr>
          <a:xfrm>
            <a:off x="202549" y="779721"/>
            <a:ext cx="8842213" cy="4125432"/>
          </a:xfrm>
        </p:spPr>
        <p:txBody>
          <a:bodyPr/>
          <a:lstStyle/>
          <a:p>
            <a:pPr marL="476250" indent="-342900">
              <a:buFont typeface="+mj-lt"/>
              <a:buAutoNum type="arabicPeriod"/>
            </a:pPr>
            <a:r>
              <a:rPr lang="en-US" sz="1200" dirty="0" err="1"/>
              <a:t>no_of_children</a:t>
            </a:r>
            <a:r>
              <a:rPr lang="en-US" sz="1200" dirty="0"/>
              <a:t>: Holding all other features constant a 1 unit change in </a:t>
            </a:r>
            <a:r>
              <a:rPr lang="en-US" sz="1200" dirty="0" err="1"/>
              <a:t>no_of_adults</a:t>
            </a:r>
            <a:r>
              <a:rPr lang="en-US" sz="1200" dirty="0"/>
              <a:t> will increase the odds of a cancelation by 1.2 times or a 24.0% increase in odds of cancel the book.</a:t>
            </a:r>
          </a:p>
          <a:p>
            <a:pPr marL="476250" indent="-342900">
              <a:buFont typeface="+mj-lt"/>
              <a:buAutoNum type="arabicPeriod"/>
            </a:pPr>
            <a:r>
              <a:rPr lang="en-US" sz="1200" dirty="0" err="1"/>
              <a:t>no_of_weekend_nights</a:t>
            </a:r>
            <a:r>
              <a:rPr lang="en-US" sz="1200" dirty="0"/>
              <a:t>: Holding all other features constant a 1 unit change in the </a:t>
            </a:r>
            <a:r>
              <a:rPr lang="en-US" sz="1200" dirty="0" err="1"/>
              <a:t>no_of_weekend_nights</a:t>
            </a:r>
            <a:r>
              <a:rPr lang="en-US" sz="1200" dirty="0"/>
              <a:t> will decrease the odds of a guest cancel the book by 0.95 times or a decrease of 4.49% decrease in odds of a guest cancel the book.</a:t>
            </a:r>
          </a:p>
          <a:p>
            <a:pPr marL="476250" indent="-342900">
              <a:buFont typeface="+mj-lt"/>
              <a:buAutoNum type="arabicPeriod"/>
            </a:pPr>
            <a:r>
              <a:rPr lang="en-US" sz="1200" dirty="0" err="1"/>
              <a:t>no_of_week_nights</a:t>
            </a:r>
            <a:r>
              <a:rPr lang="en-US" sz="1200" dirty="0"/>
              <a:t>: Holding all other features constant a 1 unit change in </a:t>
            </a:r>
            <a:r>
              <a:rPr lang="en-US" sz="1200" dirty="0" err="1"/>
              <a:t>no_of_week_nights</a:t>
            </a:r>
            <a:r>
              <a:rPr lang="en-US" sz="1200" dirty="0"/>
              <a:t> will decrease the odds of a cancelation by 0.97 times or a 2.68% decrease in odds of cancel the book.</a:t>
            </a:r>
          </a:p>
          <a:p>
            <a:pPr marL="476250" indent="-342900">
              <a:buFont typeface="+mj-lt"/>
              <a:buAutoNum type="arabicPeriod"/>
            </a:pPr>
            <a:r>
              <a:rPr lang="en-US" sz="1200" dirty="0" err="1"/>
              <a:t>required_car_parking_space</a:t>
            </a:r>
            <a:r>
              <a:rPr lang="en-US" sz="1200" dirty="0"/>
              <a:t>: Holding all other features constant a 1 unit change in </a:t>
            </a:r>
            <a:r>
              <a:rPr lang="en-US" sz="1200" dirty="0" err="1"/>
              <a:t>required_car_parking_space</a:t>
            </a:r>
            <a:r>
              <a:rPr lang="en-US" sz="1200" dirty="0"/>
              <a:t> will decrease the odds of a cancelation by 0.23 times or a 76.3% decrease in odds of cancel the book.</a:t>
            </a:r>
          </a:p>
          <a:p>
            <a:pPr marL="476250" indent="-342900">
              <a:buFont typeface="+mj-lt"/>
              <a:buAutoNum type="arabicPeriod"/>
            </a:pPr>
            <a:r>
              <a:rPr lang="en-US" sz="1200" dirty="0" err="1"/>
              <a:t>lead_time</a:t>
            </a:r>
            <a:r>
              <a:rPr lang="en-US" sz="1200" dirty="0"/>
              <a:t>: Holding all other features constant a 1 unit change in </a:t>
            </a:r>
            <a:r>
              <a:rPr lang="en-US" sz="1200" dirty="0" err="1"/>
              <a:t>lead_time</a:t>
            </a:r>
            <a:r>
              <a:rPr lang="en-US" sz="1200" dirty="0"/>
              <a:t> will increase the odds of a cancelation by 0.93 times or a 6.5% increase in odds of cancel the book.</a:t>
            </a:r>
          </a:p>
          <a:p>
            <a:pPr marL="476250" indent="-342900">
              <a:buFont typeface="+mj-lt"/>
              <a:buAutoNum type="arabicPeriod"/>
            </a:pPr>
            <a:r>
              <a:rPr lang="en-US" sz="1200" dirty="0" err="1"/>
              <a:t>arrival_month</a:t>
            </a:r>
            <a:r>
              <a:rPr lang="en-US" sz="1200" dirty="0"/>
              <a:t>: Holding all other features constant a 1 unit change in </a:t>
            </a:r>
            <a:r>
              <a:rPr lang="en-US" sz="1200" dirty="0" err="1"/>
              <a:t>arrival_month</a:t>
            </a:r>
            <a:r>
              <a:rPr lang="en-US" sz="1200" dirty="0"/>
              <a:t> will decrease the odds of a cancelation by 0.94 times or a 5.0% decrease in odds of cancel the book.</a:t>
            </a:r>
          </a:p>
          <a:p>
            <a:pPr marL="476250" indent="-342900">
              <a:buFont typeface="+mj-lt"/>
              <a:buAutoNum type="arabicPeriod"/>
            </a:pPr>
            <a:r>
              <a:rPr lang="en-US" sz="1200" dirty="0" err="1"/>
              <a:t>no_of_previous_cancellations</a:t>
            </a:r>
            <a:r>
              <a:rPr lang="en-US" sz="1200" dirty="0"/>
              <a:t>: Holding all other features constant a 1 unit change in </a:t>
            </a:r>
            <a:r>
              <a:rPr lang="en-US" sz="1200" dirty="0" err="1"/>
              <a:t>no_of_previous_cancellations</a:t>
            </a:r>
            <a:r>
              <a:rPr lang="en-US" sz="1200" dirty="0"/>
              <a:t> will decrease the odds of a cancelation by 0.117 times or a 88.0% decrease in odds of cancel the book</a:t>
            </a:r>
          </a:p>
          <a:p>
            <a:pPr marL="476250" indent="-342900">
              <a:buFont typeface="+mj-lt"/>
              <a:buAutoNum type="arabicPeriod"/>
            </a:pPr>
            <a:endParaRPr lang="en-US" sz="1200" dirty="0"/>
          </a:p>
          <a:p>
            <a:pPr marL="476250" indent="-342900">
              <a:buFont typeface="+mj-lt"/>
              <a:buAutoNum type="arabicPeriod"/>
            </a:pPr>
            <a:endParaRPr lang="en-US" sz="1200" dirty="0"/>
          </a:p>
          <a:p>
            <a:pPr marL="476250" indent="-342900">
              <a:buFont typeface="+mj-lt"/>
              <a:buAutoNum type="arabicPeriod"/>
            </a:pPr>
            <a:endParaRPr lang="en-US" sz="1200" dirty="0"/>
          </a:p>
          <a:p>
            <a:pPr marL="133350" indent="0" algn="ctr">
              <a:buNone/>
            </a:pPr>
            <a:r>
              <a:rPr lang="en-US" sz="1200" b="1" dirty="0"/>
              <a:t>Since the amount of them are much here I just wrote some of them</a:t>
            </a:r>
            <a:endParaRPr lang="en-US" sz="1400" b="1" dirty="0"/>
          </a:p>
          <a:p>
            <a:pPr marL="476250" indent="-342900">
              <a:buFont typeface="+mj-lt"/>
              <a:buAutoNum type="arabicPeriod"/>
            </a:pPr>
            <a:endParaRPr lang="en-US" sz="1200" dirty="0"/>
          </a:p>
        </p:txBody>
      </p:sp>
    </p:spTree>
    <p:extLst>
      <p:ext uri="{BB962C8B-B14F-4D97-AF65-F5344CB8AC3E}">
        <p14:creationId xmlns:p14="http://schemas.microsoft.com/office/powerpoint/2010/main" val="1924667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0F39-A73D-4742-A167-6FB90178F4EA}"/>
              </a:ext>
            </a:extLst>
          </p:cNvPr>
          <p:cNvSpPr>
            <a:spLocks noGrp="1"/>
          </p:cNvSpPr>
          <p:nvPr>
            <p:ph type="title"/>
          </p:nvPr>
        </p:nvSpPr>
        <p:spPr/>
        <p:txBody>
          <a:bodyPr/>
          <a:lstStyle/>
          <a:p>
            <a:r>
              <a:rPr lang="en-US" dirty="0"/>
              <a:t>Final Model Performance Summary {test &amp; train set}</a:t>
            </a:r>
          </a:p>
        </p:txBody>
      </p:sp>
      <p:sp>
        <p:nvSpPr>
          <p:cNvPr id="4" name="Text Placeholder 3">
            <a:extLst>
              <a:ext uri="{FF2B5EF4-FFF2-40B4-BE49-F238E27FC236}">
                <a16:creationId xmlns:a16="http://schemas.microsoft.com/office/drawing/2014/main" id="{B386C331-2CA8-40CC-BEFE-05EAA5A66DDE}"/>
              </a:ext>
            </a:extLst>
          </p:cNvPr>
          <p:cNvSpPr>
            <a:spLocks noGrp="1"/>
          </p:cNvSpPr>
          <p:nvPr>
            <p:ph type="body" idx="2"/>
          </p:nvPr>
        </p:nvSpPr>
        <p:spPr>
          <a:xfrm>
            <a:off x="0" y="1372214"/>
            <a:ext cx="2693581" cy="3695972"/>
          </a:xfrm>
        </p:spPr>
        <p:txBody>
          <a:bodyPr/>
          <a:lstStyle/>
          <a:p>
            <a:r>
              <a:rPr lang="en-US" dirty="0"/>
              <a:t>All the logistic regression models have given a generalized performance on the training and test set.</a:t>
            </a:r>
          </a:p>
          <a:p>
            <a:endParaRPr lang="en-US" dirty="0"/>
          </a:p>
          <a:p>
            <a:r>
              <a:rPr lang="en-US" dirty="0"/>
              <a:t>Recall score shows the best result on logistic regression 0.36 threshold (0.74)</a:t>
            </a:r>
          </a:p>
        </p:txBody>
      </p:sp>
      <p:pic>
        <p:nvPicPr>
          <p:cNvPr id="6" name="Picture 5" descr="A picture containing text&#10;&#10;Description automatically generated">
            <a:extLst>
              <a:ext uri="{FF2B5EF4-FFF2-40B4-BE49-F238E27FC236}">
                <a16:creationId xmlns:a16="http://schemas.microsoft.com/office/drawing/2014/main" id="{6F9ED1AF-CD6A-4383-BACB-A6FC7A7CA513}"/>
              </a:ext>
            </a:extLst>
          </p:cNvPr>
          <p:cNvPicPr>
            <a:picLocks noChangeAspect="1"/>
          </p:cNvPicPr>
          <p:nvPr/>
        </p:nvPicPr>
        <p:blipFill>
          <a:blip r:embed="rId2"/>
          <a:stretch>
            <a:fillRect/>
          </a:stretch>
        </p:blipFill>
        <p:spPr>
          <a:xfrm>
            <a:off x="2838894" y="2835349"/>
            <a:ext cx="5883678" cy="1908197"/>
          </a:xfrm>
          <a:prstGeom prst="rect">
            <a:avLst/>
          </a:prstGeom>
        </p:spPr>
      </p:pic>
      <p:pic>
        <p:nvPicPr>
          <p:cNvPr id="7" name="Picture 6" descr="Table&#10;&#10;Description automatically generated with low confidence">
            <a:extLst>
              <a:ext uri="{FF2B5EF4-FFF2-40B4-BE49-F238E27FC236}">
                <a16:creationId xmlns:a16="http://schemas.microsoft.com/office/drawing/2014/main" id="{23972B50-76D2-4170-849B-D38DF185C130}"/>
              </a:ext>
            </a:extLst>
          </p:cNvPr>
          <p:cNvPicPr>
            <a:picLocks noChangeAspect="1"/>
          </p:cNvPicPr>
          <p:nvPr/>
        </p:nvPicPr>
        <p:blipFill>
          <a:blip r:embed="rId3"/>
          <a:stretch>
            <a:fillRect/>
          </a:stretch>
        </p:blipFill>
        <p:spPr>
          <a:xfrm>
            <a:off x="2838895" y="888875"/>
            <a:ext cx="5993406" cy="1704089"/>
          </a:xfrm>
          <a:prstGeom prst="rect">
            <a:avLst/>
          </a:prstGeom>
        </p:spPr>
      </p:pic>
    </p:spTree>
    <p:extLst>
      <p:ext uri="{BB962C8B-B14F-4D97-AF65-F5344CB8AC3E}">
        <p14:creationId xmlns:p14="http://schemas.microsoft.com/office/powerpoint/2010/main" val="2003658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73C0-A36B-4A85-BF0E-681A1466697A}"/>
              </a:ext>
            </a:extLst>
          </p:cNvPr>
          <p:cNvSpPr>
            <a:spLocks noGrp="1"/>
          </p:cNvSpPr>
          <p:nvPr>
            <p:ph type="title"/>
          </p:nvPr>
        </p:nvSpPr>
        <p:spPr/>
        <p:txBody>
          <a:bodyPr/>
          <a:lstStyle/>
          <a:p>
            <a:r>
              <a:rPr lang="en-US" dirty="0"/>
              <a:t>Confusion Matrix {Train set}</a:t>
            </a:r>
          </a:p>
        </p:txBody>
      </p:sp>
      <p:sp>
        <p:nvSpPr>
          <p:cNvPr id="3" name="Text Placeholder 2">
            <a:extLst>
              <a:ext uri="{FF2B5EF4-FFF2-40B4-BE49-F238E27FC236}">
                <a16:creationId xmlns:a16="http://schemas.microsoft.com/office/drawing/2014/main" id="{C089DAED-D6E0-455B-BEF1-7037ADCE1D32}"/>
              </a:ext>
            </a:extLst>
          </p:cNvPr>
          <p:cNvSpPr>
            <a:spLocks noGrp="1"/>
          </p:cNvSpPr>
          <p:nvPr>
            <p:ph type="body" idx="1"/>
          </p:nvPr>
        </p:nvSpPr>
        <p:spPr/>
        <p:txBody>
          <a:bodyPr/>
          <a:lstStyle/>
          <a:p>
            <a:pPr marL="139700" indent="0">
              <a:buNone/>
            </a:pPr>
            <a:endParaRPr lang="en-US" sz="1200" dirty="0"/>
          </a:p>
          <a:p>
            <a:r>
              <a:rPr lang="en-US" sz="1200" dirty="0"/>
              <a:t>True Positives (TP): we correctly predicted that they do NOT CANCEL 58.37%</a:t>
            </a:r>
          </a:p>
          <a:p>
            <a:endParaRPr lang="en-US" sz="1200" dirty="0"/>
          </a:p>
          <a:p>
            <a:r>
              <a:rPr lang="en-US" sz="1200" dirty="0"/>
              <a:t>True Negatives (TN): we correctly predicted that they do CANCEL 20.11%</a:t>
            </a:r>
          </a:p>
          <a:p>
            <a:endParaRPr lang="en-US" sz="1200" dirty="0"/>
          </a:p>
          <a:p>
            <a:r>
              <a:rPr lang="en-US" sz="1200" dirty="0"/>
              <a:t>False Positives (FP): we incorrectly predicted that they do CANCEL (a "Type I error") 2213 Falsely predict positive Type I error (8.38%)</a:t>
            </a:r>
          </a:p>
          <a:p>
            <a:endParaRPr lang="en-US" sz="1200" dirty="0"/>
          </a:p>
          <a:p>
            <a:r>
              <a:rPr lang="en-US" sz="1200" dirty="0"/>
              <a:t>False Negatives (FN): we incorrectly predicted that they don't CANCEL (a "Type II error") 3471 Falsely predict negative Type II error(13.14%)</a:t>
            </a:r>
          </a:p>
        </p:txBody>
      </p:sp>
      <p:pic>
        <p:nvPicPr>
          <p:cNvPr id="6" name="Picture 5">
            <a:extLst>
              <a:ext uri="{FF2B5EF4-FFF2-40B4-BE49-F238E27FC236}">
                <a16:creationId xmlns:a16="http://schemas.microsoft.com/office/drawing/2014/main" id="{A3258FA4-F9B9-40E1-B690-D8F4E50BFD06}"/>
              </a:ext>
            </a:extLst>
          </p:cNvPr>
          <p:cNvPicPr>
            <a:picLocks noChangeAspect="1"/>
          </p:cNvPicPr>
          <p:nvPr/>
        </p:nvPicPr>
        <p:blipFill>
          <a:blip r:embed="rId2"/>
          <a:stretch>
            <a:fillRect/>
          </a:stretch>
        </p:blipFill>
        <p:spPr>
          <a:xfrm>
            <a:off x="4726894" y="1515361"/>
            <a:ext cx="4417106" cy="3053514"/>
          </a:xfrm>
          <a:prstGeom prst="rect">
            <a:avLst/>
          </a:prstGeom>
        </p:spPr>
      </p:pic>
    </p:spTree>
    <p:extLst>
      <p:ext uri="{BB962C8B-B14F-4D97-AF65-F5344CB8AC3E}">
        <p14:creationId xmlns:p14="http://schemas.microsoft.com/office/powerpoint/2010/main" val="3810903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3562-9EB1-4DDF-8E67-9149BBFA39C3}"/>
              </a:ext>
            </a:extLst>
          </p:cNvPr>
          <p:cNvSpPr>
            <a:spLocks noGrp="1"/>
          </p:cNvSpPr>
          <p:nvPr>
            <p:ph type="title"/>
          </p:nvPr>
        </p:nvSpPr>
        <p:spPr/>
        <p:txBody>
          <a:bodyPr/>
          <a:lstStyle/>
          <a:p>
            <a:r>
              <a:rPr lang="en-US" dirty="0"/>
              <a:t>Confusion Matrix {Test set}</a:t>
            </a:r>
          </a:p>
        </p:txBody>
      </p:sp>
      <p:sp>
        <p:nvSpPr>
          <p:cNvPr id="3" name="Text Placeholder 2">
            <a:extLst>
              <a:ext uri="{FF2B5EF4-FFF2-40B4-BE49-F238E27FC236}">
                <a16:creationId xmlns:a16="http://schemas.microsoft.com/office/drawing/2014/main" id="{328D25E1-CB0E-4101-8A8F-F5DBE7C27834}"/>
              </a:ext>
            </a:extLst>
          </p:cNvPr>
          <p:cNvSpPr>
            <a:spLocks noGrp="1"/>
          </p:cNvSpPr>
          <p:nvPr>
            <p:ph type="body" idx="1"/>
          </p:nvPr>
        </p:nvSpPr>
        <p:spPr>
          <a:xfrm>
            <a:off x="311700" y="744279"/>
            <a:ext cx="4033472" cy="3983666"/>
          </a:xfrm>
        </p:spPr>
        <p:txBody>
          <a:bodyPr/>
          <a:lstStyle/>
          <a:p>
            <a:pPr marL="139700" indent="0">
              <a:buNone/>
            </a:pPr>
            <a:endParaRPr lang="en-US" dirty="0"/>
          </a:p>
          <a:p>
            <a:r>
              <a:rPr lang="en-US" dirty="0"/>
              <a:t>True Positives (TP): we correctly predicted that they do NOT CANCEL 58.16%</a:t>
            </a:r>
          </a:p>
          <a:p>
            <a:endParaRPr lang="en-US" dirty="0"/>
          </a:p>
          <a:p>
            <a:r>
              <a:rPr lang="en-US" dirty="0"/>
              <a:t>True Negatives (TN): we correctly predicted that they do CANCEL 20.14%</a:t>
            </a:r>
          </a:p>
          <a:p>
            <a:endParaRPr lang="en-US" dirty="0"/>
          </a:p>
          <a:p>
            <a:r>
              <a:rPr lang="en-US" dirty="0"/>
              <a:t>False Positives (FP): we incorrectly predicted that they do CANCEL (a "Type I error") 937 Falsely predict positive Type I error (8.60%)</a:t>
            </a:r>
          </a:p>
          <a:p>
            <a:endParaRPr lang="en-US" dirty="0"/>
          </a:p>
          <a:p>
            <a:r>
              <a:rPr lang="en-US" dirty="0"/>
              <a:t>False Negatives (FN): we incorrectly predicted that they don't CANCEL (a "Type II error") 1484 Falsely predict negative Type II error(13.11%)</a:t>
            </a:r>
          </a:p>
        </p:txBody>
      </p:sp>
      <p:pic>
        <p:nvPicPr>
          <p:cNvPr id="5" name="Picture 4">
            <a:extLst>
              <a:ext uri="{FF2B5EF4-FFF2-40B4-BE49-F238E27FC236}">
                <a16:creationId xmlns:a16="http://schemas.microsoft.com/office/drawing/2014/main" id="{E2B2C0D3-09A2-43A6-ADAF-DD2A56F01D3E}"/>
              </a:ext>
            </a:extLst>
          </p:cNvPr>
          <p:cNvPicPr>
            <a:picLocks noChangeAspect="1"/>
          </p:cNvPicPr>
          <p:nvPr/>
        </p:nvPicPr>
        <p:blipFill>
          <a:blip r:embed="rId2"/>
          <a:stretch>
            <a:fillRect/>
          </a:stretch>
        </p:blipFill>
        <p:spPr>
          <a:xfrm>
            <a:off x="4449469" y="1152475"/>
            <a:ext cx="4486706" cy="3151520"/>
          </a:xfrm>
          <a:prstGeom prst="rect">
            <a:avLst/>
          </a:prstGeom>
        </p:spPr>
      </p:pic>
    </p:spTree>
    <p:extLst>
      <p:ext uri="{BB962C8B-B14F-4D97-AF65-F5344CB8AC3E}">
        <p14:creationId xmlns:p14="http://schemas.microsoft.com/office/powerpoint/2010/main" val="1777102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24CC-E81D-4B77-BA35-A571D5CBEBE0}"/>
              </a:ext>
            </a:extLst>
          </p:cNvPr>
          <p:cNvSpPr>
            <a:spLocks noGrp="1"/>
          </p:cNvSpPr>
          <p:nvPr>
            <p:ph type="title"/>
          </p:nvPr>
        </p:nvSpPr>
        <p:spPr/>
        <p:txBody>
          <a:bodyPr/>
          <a:lstStyle/>
          <a:p>
            <a:r>
              <a:rPr lang="en-US" b="1" i="0" dirty="0">
                <a:effectLst/>
                <a:latin typeface="-apple-system"/>
              </a:rPr>
              <a:t>ROC curve on test set</a:t>
            </a:r>
            <a:br>
              <a:rPr lang="en-US" b="1" i="0" dirty="0">
                <a:effectLst/>
                <a:latin typeface="-apple-system"/>
              </a:rPr>
            </a:br>
            <a:endParaRPr lang="en-US" dirty="0"/>
          </a:p>
        </p:txBody>
      </p:sp>
      <p:pic>
        <p:nvPicPr>
          <p:cNvPr id="5" name="Picture 4">
            <a:extLst>
              <a:ext uri="{FF2B5EF4-FFF2-40B4-BE49-F238E27FC236}">
                <a16:creationId xmlns:a16="http://schemas.microsoft.com/office/drawing/2014/main" id="{3A507812-649C-4A45-B105-A24907708D43}"/>
              </a:ext>
            </a:extLst>
          </p:cNvPr>
          <p:cNvPicPr>
            <a:picLocks noChangeAspect="1"/>
          </p:cNvPicPr>
          <p:nvPr/>
        </p:nvPicPr>
        <p:blipFill>
          <a:blip r:embed="rId2"/>
          <a:stretch>
            <a:fillRect/>
          </a:stretch>
        </p:blipFill>
        <p:spPr>
          <a:xfrm>
            <a:off x="176021" y="1438733"/>
            <a:ext cx="4616755" cy="3416399"/>
          </a:xfrm>
          <a:prstGeom prst="rect">
            <a:avLst/>
          </a:prstGeom>
        </p:spPr>
      </p:pic>
      <p:sp>
        <p:nvSpPr>
          <p:cNvPr id="8" name="TextBox 7">
            <a:extLst>
              <a:ext uri="{FF2B5EF4-FFF2-40B4-BE49-F238E27FC236}">
                <a16:creationId xmlns:a16="http://schemas.microsoft.com/office/drawing/2014/main" id="{D7B2F519-7B5C-47CB-9A56-9D4591A22A29}"/>
              </a:ext>
            </a:extLst>
          </p:cNvPr>
          <p:cNvSpPr txBox="1"/>
          <p:nvPr/>
        </p:nvSpPr>
        <p:spPr>
          <a:xfrm>
            <a:off x="4873256" y="2478046"/>
            <a:ext cx="4572000" cy="523220"/>
          </a:xfrm>
          <a:prstGeom prst="rect">
            <a:avLst/>
          </a:prstGeom>
          <a:noFill/>
        </p:spPr>
        <p:txBody>
          <a:bodyPr wrap="square">
            <a:spAutoFit/>
          </a:bodyPr>
          <a:lstStyle/>
          <a:p>
            <a:r>
              <a:rPr lang="en-US" dirty="0"/>
              <a:t>Logistic Regression model is giving a good performance on TEST set.</a:t>
            </a:r>
          </a:p>
        </p:txBody>
      </p:sp>
    </p:spTree>
    <p:extLst>
      <p:ext uri="{BB962C8B-B14F-4D97-AF65-F5344CB8AC3E}">
        <p14:creationId xmlns:p14="http://schemas.microsoft.com/office/powerpoint/2010/main" val="86797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0694-5069-41D4-8AC5-84D4564F5994}"/>
              </a:ext>
            </a:extLst>
          </p:cNvPr>
          <p:cNvSpPr>
            <a:spLocks noGrp="1"/>
          </p:cNvSpPr>
          <p:nvPr>
            <p:ph type="title"/>
          </p:nvPr>
        </p:nvSpPr>
        <p:spPr/>
        <p:txBody>
          <a:bodyPr/>
          <a:lstStyle/>
          <a:p>
            <a:r>
              <a:rPr lang="en-US" dirty="0"/>
              <a:t>BEST DECISION TREE</a:t>
            </a:r>
          </a:p>
        </p:txBody>
      </p:sp>
      <p:pic>
        <p:nvPicPr>
          <p:cNvPr id="5" name="Picture 4">
            <a:extLst>
              <a:ext uri="{FF2B5EF4-FFF2-40B4-BE49-F238E27FC236}">
                <a16:creationId xmlns:a16="http://schemas.microsoft.com/office/drawing/2014/main" id="{3F5D0059-ED74-4698-B0DE-399B91A1CBEF}"/>
              </a:ext>
            </a:extLst>
          </p:cNvPr>
          <p:cNvPicPr>
            <a:picLocks noChangeAspect="1"/>
          </p:cNvPicPr>
          <p:nvPr/>
        </p:nvPicPr>
        <p:blipFill>
          <a:blip r:embed="rId2"/>
          <a:stretch>
            <a:fillRect/>
          </a:stretch>
        </p:blipFill>
        <p:spPr>
          <a:xfrm>
            <a:off x="2744516" y="288368"/>
            <a:ext cx="6399484" cy="4765641"/>
          </a:xfrm>
          <a:prstGeom prst="rect">
            <a:avLst/>
          </a:prstGeom>
        </p:spPr>
      </p:pic>
      <p:sp>
        <p:nvSpPr>
          <p:cNvPr id="3" name="Text Placeholder 2">
            <a:extLst>
              <a:ext uri="{FF2B5EF4-FFF2-40B4-BE49-F238E27FC236}">
                <a16:creationId xmlns:a16="http://schemas.microsoft.com/office/drawing/2014/main" id="{68B276B3-1ED1-4AD3-86D2-B682CB349064}"/>
              </a:ext>
            </a:extLst>
          </p:cNvPr>
          <p:cNvSpPr>
            <a:spLocks noGrp="1"/>
          </p:cNvSpPr>
          <p:nvPr>
            <p:ph type="body" idx="1"/>
          </p:nvPr>
        </p:nvSpPr>
        <p:spPr>
          <a:xfrm>
            <a:off x="-163032" y="798056"/>
            <a:ext cx="3999900" cy="3416400"/>
          </a:xfrm>
        </p:spPr>
        <p:txBody>
          <a:bodyPr/>
          <a:lstStyle/>
          <a:p>
            <a:r>
              <a:rPr lang="en-US" dirty="0"/>
              <a:t>Decision tree model with pre-pruning has given the best recall score on training data.</a:t>
            </a:r>
          </a:p>
        </p:txBody>
      </p:sp>
      <p:pic>
        <p:nvPicPr>
          <p:cNvPr id="7" name="Picture 6" descr="Graphical user interface, application&#10;&#10;Description automatically generated">
            <a:extLst>
              <a:ext uri="{FF2B5EF4-FFF2-40B4-BE49-F238E27FC236}">
                <a16:creationId xmlns:a16="http://schemas.microsoft.com/office/drawing/2014/main" id="{13BCF971-3986-4761-9190-EF24FECD5960}"/>
              </a:ext>
            </a:extLst>
          </p:cNvPr>
          <p:cNvPicPr>
            <a:picLocks noChangeAspect="1"/>
          </p:cNvPicPr>
          <p:nvPr/>
        </p:nvPicPr>
        <p:blipFill>
          <a:blip r:embed="rId3"/>
          <a:stretch>
            <a:fillRect/>
          </a:stretch>
        </p:blipFill>
        <p:spPr>
          <a:xfrm>
            <a:off x="14857" y="1606664"/>
            <a:ext cx="2711346" cy="1589666"/>
          </a:xfrm>
          <a:prstGeom prst="rect">
            <a:avLst/>
          </a:prstGeom>
        </p:spPr>
      </p:pic>
      <p:pic>
        <p:nvPicPr>
          <p:cNvPr id="9" name="Picture 8">
            <a:extLst>
              <a:ext uri="{FF2B5EF4-FFF2-40B4-BE49-F238E27FC236}">
                <a16:creationId xmlns:a16="http://schemas.microsoft.com/office/drawing/2014/main" id="{EF9D865F-6C40-46F4-AE00-8A4A950E008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0" y="3451174"/>
            <a:ext cx="2726203" cy="1403958"/>
          </a:xfrm>
          <a:prstGeom prst="rect">
            <a:avLst/>
          </a:prstGeom>
        </p:spPr>
      </p:pic>
    </p:spTree>
    <p:extLst>
      <p:ext uri="{BB962C8B-B14F-4D97-AF65-F5344CB8AC3E}">
        <p14:creationId xmlns:p14="http://schemas.microsoft.com/office/powerpoint/2010/main" val="46888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Business Problem Overview and Solution Approach</a:t>
            </a:r>
            <a:endParaRPr>
              <a:solidFill>
                <a:srgbClr val="000000"/>
              </a:solidFill>
              <a:latin typeface="Arial"/>
              <a:ea typeface="Arial"/>
              <a:cs typeface="Arial"/>
              <a:sym typeface="Arial"/>
            </a:endParaRPr>
          </a:p>
        </p:txBody>
      </p:sp>
      <p:sp>
        <p:nvSpPr>
          <p:cNvPr id="68" name="Google Shape;68;p3"/>
          <p:cNvSpPr txBox="1">
            <a:spLocks noGrp="1"/>
          </p:cNvSpPr>
          <p:nvPr>
            <p:ph type="body" idx="1"/>
          </p:nvPr>
        </p:nvSpPr>
        <p:spPr>
          <a:xfrm>
            <a:off x="202550" y="1137530"/>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Font typeface="Arial"/>
              <a:buChar char="●"/>
            </a:pPr>
            <a:r>
              <a:rPr lang="en-US" sz="1600" b="0" i="0" dirty="0">
                <a:solidFill>
                  <a:srgbClr val="000000"/>
                </a:solidFill>
                <a:effectLst/>
                <a:latin typeface="Verdana Pro Cond SemiBold" panose="020B0706030504040204" pitchFamily="34" charset="0"/>
              </a:rPr>
              <a:t>The increasing number of cancellations calls for a Machine Learning based solution that can help in predicting which booking is likely to be canceled.</a:t>
            </a:r>
          </a:p>
          <a:p>
            <a:pPr marL="457200" lvl="0" indent="-317500" algn="l" rtl="0">
              <a:lnSpc>
                <a:spcPct val="115000"/>
              </a:lnSpc>
              <a:spcBef>
                <a:spcPts val="1000"/>
              </a:spcBef>
              <a:spcAft>
                <a:spcPts val="1000"/>
              </a:spcAft>
              <a:buClr>
                <a:srgbClr val="000000"/>
              </a:buClr>
              <a:buSzPts val="1400"/>
              <a:buFont typeface="Arial"/>
              <a:buChar char="●"/>
            </a:pPr>
            <a:r>
              <a:rPr lang="en-US" sz="1600" b="0" i="0" dirty="0">
                <a:solidFill>
                  <a:srgbClr val="000000"/>
                </a:solidFill>
                <a:effectLst/>
                <a:latin typeface="Verdana Pro Cond SemiBold" panose="020B0706030504040204" pitchFamily="34" charset="0"/>
              </a:rPr>
              <a:t>We as data scientists must analyze the data provided to find which factors have a high influence on booking cancellations, build a predictive model that can predict which booking is going to be canceled in advance, and help in formulating profitable policies for cancellations and refunds.</a:t>
            </a:r>
            <a:endParaRPr lang="en-US" sz="1400" dirty="0">
              <a:solidFill>
                <a:srgbClr val="000000"/>
              </a:solidFill>
              <a:latin typeface="Verdana Pro Cond SemiBold" panose="020B0706030504040204" pitchFamily="34" charset="0"/>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Business Insights and Recommendations</a:t>
            </a:r>
            <a:endParaRPr dirty="0">
              <a:solidFill>
                <a:srgbClr val="000000"/>
              </a:solidFill>
              <a:latin typeface="Arial"/>
              <a:ea typeface="Arial"/>
              <a:cs typeface="Arial"/>
              <a:sym typeface="Arial"/>
            </a:endParaRPr>
          </a:p>
        </p:txBody>
      </p:sp>
      <p:sp>
        <p:nvSpPr>
          <p:cNvPr id="92" name="Google Shape;92;p7"/>
          <p:cNvSpPr txBox="1">
            <a:spLocks noGrp="1"/>
          </p:cNvSpPr>
          <p:nvPr>
            <p:ph type="body" idx="1"/>
          </p:nvPr>
        </p:nvSpPr>
        <p:spPr>
          <a:xfrm>
            <a:off x="127591" y="575629"/>
            <a:ext cx="8813859" cy="4387702"/>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rgbClr val="000000"/>
              </a:buClr>
              <a:buSzPts val="1400"/>
              <a:buFont typeface="Arial"/>
              <a:buChar char="●"/>
            </a:pPr>
            <a:r>
              <a:rPr lang="en-US" sz="1100" dirty="0">
                <a:solidFill>
                  <a:schemeClr val="dk1"/>
                </a:solidFill>
                <a:latin typeface="Daytona" panose="020B0604030500040204" pitchFamily="34" charset="0"/>
                <a:ea typeface="Arial"/>
                <a:cs typeface="Arial"/>
                <a:sym typeface="Arial"/>
              </a:rPr>
              <a:t>a) If a guest booking a room with </a:t>
            </a:r>
            <a:r>
              <a:rPr lang="en-US" sz="1100" dirty="0" err="1">
                <a:solidFill>
                  <a:schemeClr val="dk1"/>
                </a:solidFill>
                <a:latin typeface="Daytona" panose="020B0604030500040204" pitchFamily="34" charset="0"/>
                <a:ea typeface="Arial"/>
                <a:cs typeface="Arial"/>
                <a:sym typeface="Arial"/>
              </a:rPr>
              <a:t>lead_time</a:t>
            </a:r>
            <a:r>
              <a:rPr lang="en-US" sz="1100" dirty="0">
                <a:solidFill>
                  <a:schemeClr val="dk1"/>
                </a:solidFill>
                <a:latin typeface="Daytona" panose="020B0604030500040204" pitchFamily="34" charset="0"/>
                <a:ea typeface="Arial"/>
                <a:cs typeface="Arial"/>
                <a:sym typeface="Arial"/>
              </a:rPr>
              <a:t> less than or equal to 158.30 there's a very high chance the guest will not cancel his or her reservation.</a:t>
            </a:r>
          </a:p>
          <a:p>
            <a:pPr marL="457200" lvl="0" indent="-317500" algn="l" rtl="0">
              <a:lnSpc>
                <a:spcPct val="115000"/>
              </a:lnSpc>
              <a:spcBef>
                <a:spcPts val="1000"/>
              </a:spcBef>
              <a:spcAft>
                <a:spcPts val="1000"/>
              </a:spcAft>
              <a:buClr>
                <a:srgbClr val="000000"/>
              </a:buClr>
              <a:buSzPts val="1400"/>
              <a:buFont typeface="Arial"/>
              <a:buChar char="●"/>
            </a:pPr>
            <a:r>
              <a:rPr lang="en-US" sz="1100" dirty="0">
                <a:solidFill>
                  <a:schemeClr val="dk1"/>
                </a:solidFill>
                <a:latin typeface="Daytona" panose="020B0604030500040204" pitchFamily="34" charset="0"/>
                <a:ea typeface="Arial"/>
                <a:cs typeface="Arial"/>
                <a:sym typeface="Arial"/>
              </a:rPr>
              <a:t>b) If a guest booking a room with </a:t>
            </a:r>
            <a:r>
              <a:rPr lang="en-US" sz="1100" dirty="0" err="1">
                <a:solidFill>
                  <a:schemeClr val="dk1"/>
                </a:solidFill>
                <a:latin typeface="Daytona" panose="020B0604030500040204" pitchFamily="34" charset="0"/>
                <a:ea typeface="Arial"/>
                <a:cs typeface="Arial"/>
                <a:sym typeface="Arial"/>
              </a:rPr>
              <a:t>lead_time</a:t>
            </a:r>
            <a:r>
              <a:rPr lang="en-US" sz="1100" dirty="0">
                <a:solidFill>
                  <a:schemeClr val="dk1"/>
                </a:solidFill>
                <a:latin typeface="Daytona" panose="020B0604030500040204" pitchFamily="34" charset="0"/>
                <a:ea typeface="Arial"/>
                <a:cs typeface="Arial"/>
                <a:sym typeface="Arial"/>
              </a:rPr>
              <a:t> less than or equal to 158.30 and </a:t>
            </a:r>
            <a:r>
              <a:rPr lang="en-US" sz="1100" dirty="0" err="1">
                <a:solidFill>
                  <a:schemeClr val="dk1"/>
                </a:solidFill>
                <a:latin typeface="Daytona" panose="020B0604030500040204" pitchFamily="34" charset="0"/>
                <a:ea typeface="Arial"/>
                <a:cs typeface="Arial"/>
                <a:sym typeface="Arial"/>
              </a:rPr>
              <a:t>no_of_special_requests</a:t>
            </a:r>
            <a:r>
              <a:rPr lang="en-US" sz="1100" dirty="0">
                <a:solidFill>
                  <a:schemeClr val="dk1"/>
                </a:solidFill>
                <a:latin typeface="Daytona" panose="020B0604030500040204" pitchFamily="34" charset="0"/>
                <a:ea typeface="Arial"/>
                <a:cs typeface="Arial"/>
                <a:sym typeface="Arial"/>
              </a:rPr>
              <a:t> is less than or equal to 1.62 then there is a very high chance that the guest will not cancel his or her reservation.</a:t>
            </a:r>
          </a:p>
          <a:p>
            <a:pPr marL="457200" lvl="0" indent="-317500" algn="l" rtl="0">
              <a:lnSpc>
                <a:spcPct val="115000"/>
              </a:lnSpc>
              <a:spcBef>
                <a:spcPts val="1000"/>
              </a:spcBef>
              <a:spcAft>
                <a:spcPts val="1000"/>
              </a:spcAft>
              <a:buClr>
                <a:srgbClr val="000000"/>
              </a:buClr>
              <a:buSzPts val="1400"/>
              <a:buFont typeface="Arial"/>
              <a:buChar char="●"/>
            </a:pPr>
            <a:r>
              <a:rPr lang="en-US" sz="1100" dirty="0">
                <a:solidFill>
                  <a:schemeClr val="dk1"/>
                </a:solidFill>
                <a:latin typeface="Daytona" panose="020B0604030500040204" pitchFamily="34" charset="0"/>
                <a:ea typeface="Arial"/>
                <a:cs typeface="Arial"/>
                <a:sym typeface="Arial"/>
              </a:rPr>
              <a:t>c)If a guest booking a room with </a:t>
            </a:r>
            <a:r>
              <a:rPr lang="en-US" sz="1100" dirty="0" err="1">
                <a:solidFill>
                  <a:schemeClr val="dk1"/>
                </a:solidFill>
                <a:latin typeface="Daytona" panose="020B0604030500040204" pitchFamily="34" charset="0"/>
                <a:ea typeface="Arial"/>
                <a:cs typeface="Arial"/>
                <a:sym typeface="Arial"/>
              </a:rPr>
              <a:t>lead_time</a:t>
            </a:r>
            <a:r>
              <a:rPr lang="en-US" sz="1100" dirty="0">
                <a:solidFill>
                  <a:schemeClr val="dk1"/>
                </a:solidFill>
                <a:latin typeface="Daytona" panose="020B0604030500040204" pitchFamily="34" charset="0"/>
                <a:ea typeface="Arial"/>
                <a:cs typeface="Arial"/>
                <a:sym typeface="Arial"/>
              </a:rPr>
              <a:t> less than or equal to 158.30 and </a:t>
            </a:r>
            <a:r>
              <a:rPr lang="en-US" sz="1100" dirty="0" err="1">
                <a:solidFill>
                  <a:schemeClr val="dk1"/>
                </a:solidFill>
                <a:latin typeface="Daytona" panose="020B0604030500040204" pitchFamily="34" charset="0"/>
                <a:ea typeface="Arial"/>
                <a:cs typeface="Arial"/>
                <a:sym typeface="Arial"/>
              </a:rPr>
              <a:t>no_of_special_requests</a:t>
            </a:r>
            <a:r>
              <a:rPr lang="en-US" sz="1100" dirty="0">
                <a:solidFill>
                  <a:schemeClr val="dk1"/>
                </a:solidFill>
                <a:latin typeface="Daytona" panose="020B0604030500040204" pitchFamily="34" charset="0"/>
                <a:ea typeface="Arial"/>
                <a:cs typeface="Arial"/>
                <a:sym typeface="Arial"/>
              </a:rPr>
              <a:t> is less than or equal to 1.62 and </a:t>
            </a:r>
            <a:r>
              <a:rPr lang="en-US" sz="1100" dirty="0" err="1">
                <a:solidFill>
                  <a:schemeClr val="dk1"/>
                </a:solidFill>
                <a:latin typeface="Daytona" panose="020B0604030500040204" pitchFamily="34" charset="0"/>
                <a:ea typeface="Arial"/>
                <a:cs typeface="Arial"/>
                <a:sym typeface="Arial"/>
              </a:rPr>
              <a:t>market_segment_type_Offline</a:t>
            </a:r>
            <a:r>
              <a:rPr lang="en-US" sz="1100" dirty="0">
                <a:solidFill>
                  <a:schemeClr val="dk1"/>
                </a:solidFill>
                <a:latin typeface="Daytona" panose="020B0604030500040204" pitchFamily="34" charset="0"/>
                <a:ea typeface="Arial"/>
                <a:cs typeface="Arial"/>
                <a:sym typeface="Arial"/>
              </a:rPr>
              <a:t> is less than or equal 0.79 then there is a very high chance that the guest will not cancel his or her reservation.</a:t>
            </a:r>
          </a:p>
          <a:p>
            <a:pPr marL="457200" lvl="0" indent="-317500" algn="l" rtl="0">
              <a:lnSpc>
                <a:spcPct val="115000"/>
              </a:lnSpc>
              <a:spcBef>
                <a:spcPts val="1000"/>
              </a:spcBef>
              <a:spcAft>
                <a:spcPts val="1000"/>
              </a:spcAft>
              <a:buClr>
                <a:srgbClr val="000000"/>
              </a:buClr>
              <a:buSzPts val="1400"/>
              <a:buFont typeface="Arial"/>
              <a:buChar char="●"/>
            </a:pPr>
            <a:r>
              <a:rPr lang="en-US" sz="1100" dirty="0">
                <a:solidFill>
                  <a:schemeClr val="dk1"/>
                </a:solidFill>
                <a:latin typeface="Daytona" panose="020B0604030500040204" pitchFamily="34" charset="0"/>
                <a:ea typeface="Arial"/>
                <a:cs typeface="Arial"/>
                <a:sym typeface="Arial"/>
              </a:rPr>
              <a:t>July and August saw the highest number of bookings but also the highest number of cancellations. This should be investigated further by the hotel</a:t>
            </a:r>
          </a:p>
          <a:p>
            <a:pPr marL="457200" lvl="0" indent="-317500" algn="l" rtl="0">
              <a:lnSpc>
                <a:spcPct val="115000"/>
              </a:lnSpc>
              <a:spcBef>
                <a:spcPts val="1000"/>
              </a:spcBef>
              <a:spcAft>
                <a:spcPts val="1000"/>
              </a:spcAft>
              <a:buClr>
                <a:srgbClr val="000000"/>
              </a:buClr>
              <a:buSzPts val="1400"/>
              <a:buFont typeface="Arial"/>
              <a:buChar char="●"/>
            </a:pPr>
            <a:r>
              <a:rPr lang="en-US" sz="1100" dirty="0">
                <a:solidFill>
                  <a:schemeClr val="dk1"/>
                </a:solidFill>
                <a:latin typeface="Daytona" panose="020B0604030500040204" pitchFamily="34" charset="0"/>
                <a:ea typeface="Arial"/>
                <a:cs typeface="Arial"/>
                <a:sym typeface="Arial"/>
              </a:rPr>
              <a:t>It is observed that the less lead time in the reservation, a smaller number of special requests, and fewer children lead to not cancelation guests booking. By present a good deal or service to people who have a high number of children or have a high special request it may lead to getting a lower chance of canceling between them.</a:t>
            </a:r>
          </a:p>
          <a:p>
            <a:pPr indent="-317500">
              <a:spcBef>
                <a:spcPts val="1000"/>
              </a:spcBef>
              <a:spcAft>
                <a:spcPts val="1000"/>
              </a:spcAft>
              <a:buClr>
                <a:srgbClr val="000000"/>
              </a:buClr>
              <a:buSzPts val="1400"/>
              <a:buFont typeface="Arial"/>
              <a:buChar char="●"/>
            </a:pPr>
            <a:r>
              <a:rPr lang="en-US" sz="1100" dirty="0">
                <a:solidFill>
                  <a:schemeClr val="dk1"/>
                </a:solidFill>
                <a:latin typeface="Daytona" panose="020B0604030500040204" pitchFamily="34" charset="0"/>
                <a:ea typeface="Arial"/>
                <a:cs typeface="Arial"/>
                <a:sym typeface="Arial"/>
              </a:rPr>
              <a:t>It is observed that repeating guests, who stay in the hotel often will cancel their booking with a very small percentage (near to zero). so, I think </a:t>
            </a:r>
            <a:r>
              <a:rPr lang="en-US" sz="1100" b="0" i="0" dirty="0">
                <a:effectLst/>
                <a:latin typeface="Daytona" panose="020B0604030500040204" pitchFamily="34" charset="0"/>
              </a:rPr>
              <a:t>a loyalty program that offers - special discounts, access to services in hotels, </a:t>
            </a:r>
            <a:r>
              <a:rPr lang="en-US" sz="1100" b="0" i="0" dirty="0" err="1">
                <a:effectLst/>
                <a:latin typeface="Daytona" panose="020B0604030500040204" pitchFamily="34" charset="0"/>
              </a:rPr>
              <a:t>etc</a:t>
            </a:r>
            <a:r>
              <a:rPr lang="en-US" sz="1100" b="0" i="0" dirty="0">
                <a:effectLst/>
                <a:latin typeface="Daytona" panose="020B0604030500040204" pitchFamily="34" charset="0"/>
              </a:rPr>
              <a:t> for these customers can help in improving their experience.</a:t>
            </a:r>
          </a:p>
          <a:p>
            <a:pPr marL="457200" lvl="0" indent="-317500" algn="l" rtl="0">
              <a:lnSpc>
                <a:spcPct val="115000"/>
              </a:lnSpc>
              <a:spcBef>
                <a:spcPts val="1000"/>
              </a:spcBef>
              <a:spcAft>
                <a:spcPts val="1000"/>
              </a:spcAft>
              <a:buClr>
                <a:srgbClr val="000000"/>
              </a:buClr>
              <a:buSzPts val="1400"/>
              <a:buFont typeface="Arial"/>
              <a:buChar char="●"/>
            </a:pPr>
            <a:endParaRPr lang="en-US" sz="1100" dirty="0">
              <a:solidFill>
                <a:schemeClr val="dk1"/>
              </a:solidFill>
              <a:latin typeface="Daytona" panose="020B0604030500040204" pitchFamily="34" charset="0"/>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EF89-467A-4F03-AFD7-41D659968230}"/>
              </a:ext>
            </a:extLst>
          </p:cNvPr>
          <p:cNvSpPr>
            <a:spLocks noGrp="1"/>
          </p:cNvSpPr>
          <p:nvPr>
            <p:ph type="title"/>
          </p:nvPr>
        </p:nvSpPr>
        <p:spPr>
          <a:xfrm>
            <a:off x="202550" y="310925"/>
            <a:ext cx="8520600" cy="572700"/>
          </a:xfrm>
        </p:spPr>
        <p:txBody>
          <a:bodyPr/>
          <a:lstStyle/>
          <a:p>
            <a:r>
              <a:rPr lang="en" dirty="0">
                <a:solidFill>
                  <a:srgbClr val="000000"/>
                </a:solidFill>
                <a:latin typeface="Arial"/>
                <a:ea typeface="Arial"/>
                <a:cs typeface="Arial"/>
                <a:sym typeface="Arial"/>
              </a:rPr>
              <a:t>Business Insights and Recommendations</a:t>
            </a:r>
            <a:endParaRPr lang="en-US" dirty="0"/>
          </a:p>
        </p:txBody>
      </p:sp>
      <p:sp>
        <p:nvSpPr>
          <p:cNvPr id="3" name="Text Placeholder 2">
            <a:extLst>
              <a:ext uri="{FF2B5EF4-FFF2-40B4-BE49-F238E27FC236}">
                <a16:creationId xmlns:a16="http://schemas.microsoft.com/office/drawing/2014/main" id="{06FB7D93-29D3-4B7B-947E-8DD4C5EF1BFD}"/>
              </a:ext>
            </a:extLst>
          </p:cNvPr>
          <p:cNvSpPr>
            <a:spLocks noGrp="1"/>
          </p:cNvSpPr>
          <p:nvPr>
            <p:ph type="body" idx="1"/>
          </p:nvPr>
        </p:nvSpPr>
        <p:spPr/>
        <p:txBody>
          <a:bodyPr/>
          <a:lstStyle/>
          <a:p>
            <a:r>
              <a:rPr lang="en-US" dirty="0"/>
              <a:t>The online market segment with 82% is on the top of Market segment designation. I believe that managers should invest more in this segment.</a:t>
            </a:r>
          </a:p>
          <a:p>
            <a:r>
              <a:rPr lang="en-US" dirty="0"/>
              <a:t> offering a good deal for new guests for second booking can help the hotel to get a high number of repeat guests.</a:t>
            </a:r>
          </a:p>
          <a:p>
            <a:endParaRPr lang="en-US" dirty="0"/>
          </a:p>
          <a:p>
            <a:endParaRPr lang="en-US" dirty="0"/>
          </a:p>
          <a:p>
            <a:endParaRPr lang="en-US" dirty="0"/>
          </a:p>
        </p:txBody>
      </p:sp>
    </p:spTree>
    <p:extLst>
      <p:ext uri="{BB962C8B-B14F-4D97-AF65-F5344CB8AC3E}">
        <p14:creationId xmlns:p14="http://schemas.microsoft.com/office/powerpoint/2010/main" val="3904856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202550" y="23069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Data Overview</a:t>
            </a:r>
            <a:endParaRPr dirty="0">
              <a:solidFill>
                <a:srgbClr val="000000"/>
              </a:solidFill>
              <a:latin typeface="Arial"/>
              <a:ea typeface="Arial"/>
              <a:cs typeface="Arial"/>
              <a:sym typeface="Arial"/>
            </a:endParaRPr>
          </a:p>
        </p:txBody>
      </p:sp>
      <p:sp>
        <p:nvSpPr>
          <p:cNvPr id="74" name="Google Shape;74;p4"/>
          <p:cNvSpPr txBox="1">
            <a:spLocks noGrp="1"/>
          </p:cNvSpPr>
          <p:nvPr>
            <p:ph type="body" idx="1"/>
          </p:nvPr>
        </p:nvSpPr>
        <p:spPr>
          <a:xfrm>
            <a:off x="236152" y="566483"/>
            <a:ext cx="4872723" cy="1516912"/>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Font typeface="Arial"/>
              <a:buChar char="●"/>
            </a:pPr>
            <a:r>
              <a:rPr lang="en-US" sz="1400" dirty="0">
                <a:solidFill>
                  <a:srgbClr val="000000"/>
                </a:solidFill>
                <a:latin typeface="Daytona" panose="020B0604030500040204" pitchFamily="34" charset="0"/>
                <a:ea typeface="Arial"/>
                <a:cs typeface="Arial"/>
                <a:sym typeface="Arial"/>
              </a:rPr>
              <a:t>W</a:t>
            </a:r>
            <a:r>
              <a:rPr lang="en" sz="1400" dirty="0">
                <a:solidFill>
                  <a:srgbClr val="000000"/>
                </a:solidFill>
                <a:latin typeface="Daytona" panose="020B0604030500040204" pitchFamily="34" charset="0"/>
                <a:ea typeface="Arial"/>
                <a:cs typeface="Arial"/>
                <a:sym typeface="Arial"/>
              </a:rPr>
              <a:t>e have a data with 56926 rows and 18 columns</a:t>
            </a:r>
          </a:p>
          <a:p>
            <a:pPr marL="457200" lvl="0" indent="-317500" algn="l" rtl="0">
              <a:lnSpc>
                <a:spcPct val="115000"/>
              </a:lnSpc>
              <a:spcBef>
                <a:spcPts val="1000"/>
              </a:spcBef>
              <a:spcAft>
                <a:spcPts val="0"/>
              </a:spcAft>
              <a:buClr>
                <a:srgbClr val="000000"/>
              </a:buClr>
              <a:buSzPts val="1400"/>
              <a:buFont typeface="Arial"/>
              <a:buChar char="●"/>
            </a:pPr>
            <a:r>
              <a:rPr lang="en-US" sz="1400" dirty="0">
                <a:solidFill>
                  <a:srgbClr val="000000"/>
                </a:solidFill>
                <a:latin typeface="Daytona" panose="020B0604030500040204" pitchFamily="34" charset="0"/>
                <a:ea typeface="Arial"/>
                <a:cs typeface="Arial"/>
                <a:sym typeface="Arial"/>
              </a:rPr>
              <a:t>There is no missing values</a:t>
            </a:r>
            <a:r>
              <a:rPr lang="en" sz="1400" dirty="0">
                <a:solidFill>
                  <a:srgbClr val="000000"/>
                </a:solidFill>
                <a:latin typeface="Daytona" panose="020B0604030500040204" pitchFamily="34" charset="0"/>
                <a:ea typeface="Arial"/>
                <a:cs typeface="Arial"/>
                <a:sym typeface="Arial"/>
              </a:rPr>
              <a:t>.</a:t>
            </a:r>
          </a:p>
          <a:p>
            <a:pPr marL="457200" lvl="0" indent="-317500" algn="l" rtl="0">
              <a:lnSpc>
                <a:spcPct val="115000"/>
              </a:lnSpc>
              <a:spcBef>
                <a:spcPts val="1000"/>
              </a:spcBef>
              <a:spcAft>
                <a:spcPts val="0"/>
              </a:spcAft>
              <a:buClr>
                <a:srgbClr val="000000"/>
              </a:buClr>
              <a:buSzPts val="1400"/>
              <a:buFont typeface="Arial"/>
              <a:buChar char="●"/>
            </a:pPr>
            <a:r>
              <a:rPr lang="en-US" sz="1400" dirty="0">
                <a:solidFill>
                  <a:srgbClr val="000000"/>
                </a:solidFill>
                <a:latin typeface="Daytona" panose="020B0604030500040204" pitchFamily="34" charset="0"/>
                <a:ea typeface="Arial"/>
                <a:cs typeface="Arial"/>
                <a:sym typeface="Arial"/>
              </a:rPr>
              <a:t>Also, w</a:t>
            </a:r>
            <a:r>
              <a:rPr lang="en" sz="1400" dirty="0">
                <a:solidFill>
                  <a:srgbClr val="000000"/>
                </a:solidFill>
                <a:latin typeface="Daytona" panose="020B0604030500040204" pitchFamily="34" charset="0"/>
                <a:ea typeface="Arial"/>
                <a:cs typeface="Arial"/>
                <a:sym typeface="Arial"/>
              </a:rPr>
              <a:t>e have outliers in our data </a:t>
            </a:r>
          </a:p>
          <a:p>
            <a:pPr marL="457200" lvl="0" indent="-317500" algn="l" rtl="0">
              <a:lnSpc>
                <a:spcPct val="115000"/>
              </a:lnSpc>
              <a:spcBef>
                <a:spcPts val="1000"/>
              </a:spcBef>
              <a:spcAft>
                <a:spcPts val="0"/>
              </a:spcAft>
              <a:buClr>
                <a:srgbClr val="000000"/>
              </a:buClr>
              <a:buSzPts val="1400"/>
              <a:buFont typeface="Arial"/>
              <a:buChar char="●"/>
            </a:pPr>
            <a:endParaRPr lang="en" dirty="0">
              <a:solidFill>
                <a:srgbClr val="000000"/>
              </a:solidFill>
              <a:latin typeface="Daytona" panose="020B0604030500040204" pitchFamily="34" charset="0"/>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endParaRPr lang="en" sz="1400" dirty="0">
              <a:solidFill>
                <a:srgbClr val="000000"/>
              </a:solidFill>
              <a:latin typeface="Arial"/>
              <a:ea typeface="Arial"/>
              <a:cs typeface="Arial"/>
              <a:sym typeface="Arial"/>
            </a:endParaRPr>
          </a:p>
          <a:p>
            <a:pPr marL="457200" lvl="0" indent="-317500" algn="l" rtl="0">
              <a:lnSpc>
                <a:spcPct val="115000"/>
              </a:lnSpc>
              <a:spcBef>
                <a:spcPts val="1000"/>
              </a:spcBef>
              <a:spcAft>
                <a:spcPts val="0"/>
              </a:spcAft>
              <a:buClr>
                <a:srgbClr val="000000"/>
              </a:buClr>
              <a:buSzPts val="1400"/>
              <a:buFont typeface="Arial"/>
              <a:buChar char="●"/>
            </a:pPr>
            <a:endParaRPr sz="1400" dirty="0">
              <a:solidFill>
                <a:srgbClr val="000000"/>
              </a:solidFill>
              <a:latin typeface="Arial"/>
              <a:ea typeface="Arial"/>
              <a:cs typeface="Arial"/>
              <a:sym typeface="Arial"/>
            </a:endParaRPr>
          </a:p>
        </p:txBody>
      </p:sp>
      <p:sp>
        <p:nvSpPr>
          <p:cNvPr id="9" name="Google Shape;74;p4">
            <a:extLst>
              <a:ext uri="{FF2B5EF4-FFF2-40B4-BE49-F238E27FC236}">
                <a16:creationId xmlns:a16="http://schemas.microsoft.com/office/drawing/2014/main" id="{40AC4EBD-AAFC-4237-A2D5-C613A9832A82}"/>
              </a:ext>
            </a:extLst>
          </p:cNvPr>
          <p:cNvSpPr txBox="1">
            <a:spLocks/>
          </p:cNvSpPr>
          <p:nvPr/>
        </p:nvSpPr>
        <p:spPr>
          <a:xfrm>
            <a:off x="5142476" y="673396"/>
            <a:ext cx="3951905" cy="9711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3350" indent="0">
              <a:buNone/>
            </a:pPr>
            <a:r>
              <a:rPr lang="en-US" i="0" dirty="0">
                <a:solidFill>
                  <a:srgbClr val="000000"/>
                </a:solidFill>
                <a:effectLst/>
                <a:latin typeface="Daytona" panose="020B0604030500040204" pitchFamily="34" charset="0"/>
              </a:rPr>
              <a:t>Some columns need to be dummy like  </a:t>
            </a:r>
            <a:r>
              <a:rPr lang="en-US" b="0" i="0" dirty="0" err="1">
                <a:solidFill>
                  <a:srgbClr val="000000"/>
                </a:solidFill>
                <a:effectLst/>
                <a:latin typeface="lato" panose="020F0502020204030203" pitchFamily="34" charset="0"/>
              </a:rPr>
              <a:t>type_of_meal_plan</a:t>
            </a:r>
            <a:r>
              <a:rPr lang="en-US" b="0" i="0" dirty="0">
                <a:solidFill>
                  <a:srgbClr val="000000"/>
                </a:solidFill>
                <a:effectLst/>
                <a:latin typeface="lato" panose="020F0502020204030203" pitchFamily="34" charset="0"/>
              </a:rPr>
              <a:t> or </a:t>
            </a:r>
            <a:r>
              <a:rPr lang="en-US" b="0" i="0" dirty="0" err="1">
                <a:solidFill>
                  <a:srgbClr val="000000"/>
                </a:solidFill>
                <a:effectLst/>
                <a:latin typeface="lato" panose="020F0502020204030203" pitchFamily="34" charset="0"/>
              </a:rPr>
              <a:t>room_type_reserved</a:t>
            </a:r>
            <a:endParaRPr lang="en-US" i="0" dirty="0">
              <a:solidFill>
                <a:srgbClr val="000000"/>
              </a:solidFill>
              <a:effectLst/>
              <a:latin typeface="Daytona" panose="020B0604030500040204" pitchFamily="34"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F07AF3E2-E1B3-41AE-9103-D69178ED42AD}"/>
              </a:ext>
            </a:extLst>
          </p:cNvPr>
          <p:cNvPicPr>
            <a:picLocks noChangeAspect="1"/>
          </p:cNvPicPr>
          <p:nvPr/>
        </p:nvPicPr>
        <p:blipFill>
          <a:blip r:embed="rId3"/>
          <a:stretch>
            <a:fillRect/>
          </a:stretch>
        </p:blipFill>
        <p:spPr>
          <a:xfrm>
            <a:off x="267430" y="1774497"/>
            <a:ext cx="5651273" cy="3233970"/>
          </a:xfrm>
          <a:prstGeom prst="rect">
            <a:avLst/>
          </a:prstGeom>
        </p:spPr>
      </p:pic>
      <p:sp>
        <p:nvSpPr>
          <p:cNvPr id="8" name="Google Shape;74;p4">
            <a:extLst>
              <a:ext uri="{FF2B5EF4-FFF2-40B4-BE49-F238E27FC236}">
                <a16:creationId xmlns:a16="http://schemas.microsoft.com/office/drawing/2014/main" id="{BD01994A-6E58-4901-BEA5-66963627DAB4}"/>
              </a:ext>
            </a:extLst>
          </p:cNvPr>
          <p:cNvSpPr txBox="1">
            <a:spLocks/>
          </p:cNvSpPr>
          <p:nvPr/>
        </p:nvSpPr>
        <p:spPr>
          <a:xfrm>
            <a:off x="5762846" y="1644502"/>
            <a:ext cx="3466214" cy="3161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3350" indent="0">
              <a:buNone/>
            </a:pPr>
            <a:r>
              <a:rPr lang="en-US" i="0" dirty="0">
                <a:solidFill>
                  <a:srgbClr val="000000"/>
                </a:solidFill>
                <a:effectLst/>
                <a:latin typeface="Daytona" panose="020B0604030500040204" pitchFamily="34" charset="0"/>
              </a:rPr>
              <a:t>We have 14350 duplicates value which need to delete.</a:t>
            </a:r>
          </a:p>
          <a:p>
            <a:pPr marL="133350" indent="0">
              <a:buNone/>
            </a:pPr>
            <a:endParaRPr lang="en-US" i="0" dirty="0">
              <a:solidFill>
                <a:srgbClr val="000000"/>
              </a:solidFill>
              <a:effectLst/>
              <a:latin typeface="Daytona" panose="020B0604030500040204" pitchFamily="34" charset="0"/>
            </a:endParaRPr>
          </a:p>
          <a:p>
            <a:pPr marL="133350" indent="0">
              <a:buNone/>
            </a:pPr>
            <a:r>
              <a:rPr lang="en-US" i="0" dirty="0">
                <a:solidFill>
                  <a:srgbClr val="000000"/>
                </a:solidFill>
                <a:effectLst/>
                <a:latin typeface="Daytona" panose="020B0604030500040204" pitchFamily="34" charset="0"/>
              </a:rPr>
              <a:t>13 columns are integer.</a:t>
            </a:r>
          </a:p>
          <a:p>
            <a:pPr marL="133350" indent="0">
              <a:buNone/>
            </a:pPr>
            <a:r>
              <a:rPr lang="en-US" i="0" dirty="0">
                <a:solidFill>
                  <a:srgbClr val="000000"/>
                </a:solidFill>
                <a:effectLst/>
                <a:latin typeface="Daytona" panose="020B0604030500040204" pitchFamily="34" charset="0"/>
              </a:rPr>
              <a:t>4 columns are object: (</a:t>
            </a:r>
            <a:r>
              <a:rPr lang="en-US" i="0" dirty="0" err="1">
                <a:solidFill>
                  <a:srgbClr val="000000"/>
                </a:solidFill>
                <a:effectLst/>
                <a:latin typeface="Daytona" panose="020B0604030500040204" pitchFamily="34" charset="0"/>
              </a:rPr>
              <a:t>booking_status</a:t>
            </a:r>
            <a:r>
              <a:rPr lang="en-US" i="0" dirty="0">
                <a:solidFill>
                  <a:srgbClr val="000000"/>
                </a:solidFill>
                <a:effectLst/>
                <a:latin typeface="Daytona" panose="020B0604030500040204" pitchFamily="34" charset="0"/>
              </a:rPr>
              <a:t>)(</a:t>
            </a:r>
            <a:r>
              <a:rPr lang="en-US" i="0" dirty="0" err="1">
                <a:solidFill>
                  <a:srgbClr val="000000"/>
                </a:solidFill>
                <a:effectLst/>
                <a:latin typeface="Daytona" panose="020B0604030500040204" pitchFamily="34" charset="0"/>
              </a:rPr>
              <a:t>market_segment_type</a:t>
            </a:r>
            <a:r>
              <a:rPr lang="en-US" i="0" dirty="0">
                <a:solidFill>
                  <a:srgbClr val="000000"/>
                </a:solidFill>
                <a:effectLst/>
                <a:latin typeface="Daytona" panose="020B0604030500040204" pitchFamily="34" charset="0"/>
              </a:rPr>
              <a:t>)(</a:t>
            </a:r>
            <a:r>
              <a:rPr lang="en-US" i="0" dirty="0" err="1">
                <a:solidFill>
                  <a:srgbClr val="000000"/>
                </a:solidFill>
                <a:effectLst/>
                <a:latin typeface="Daytona" panose="020B0604030500040204" pitchFamily="34" charset="0"/>
              </a:rPr>
              <a:t>room_type_reserved</a:t>
            </a:r>
            <a:r>
              <a:rPr lang="en-US" i="0" dirty="0">
                <a:solidFill>
                  <a:srgbClr val="000000"/>
                </a:solidFill>
                <a:effectLst/>
                <a:latin typeface="Daytona" panose="020B0604030500040204" pitchFamily="34" charset="0"/>
              </a:rPr>
              <a:t>)(</a:t>
            </a:r>
            <a:r>
              <a:rPr lang="en-US" i="0" dirty="0" err="1">
                <a:solidFill>
                  <a:srgbClr val="000000"/>
                </a:solidFill>
                <a:effectLst/>
                <a:latin typeface="Daytona" panose="020B0604030500040204" pitchFamily="34" charset="0"/>
              </a:rPr>
              <a:t>type_of_meal_plan</a:t>
            </a:r>
            <a:r>
              <a:rPr lang="en-US" i="0" dirty="0">
                <a:solidFill>
                  <a:srgbClr val="000000"/>
                </a:solidFill>
                <a:effectLst/>
                <a:latin typeface="Daytona" panose="020B0604030500040204" pitchFamily="34" charset="0"/>
              </a:rPr>
              <a:t>)</a:t>
            </a:r>
          </a:p>
          <a:p>
            <a:pPr marL="133350" indent="0">
              <a:buNone/>
            </a:pPr>
            <a:r>
              <a:rPr lang="en-US" i="0" dirty="0">
                <a:solidFill>
                  <a:srgbClr val="000000"/>
                </a:solidFill>
                <a:effectLst/>
                <a:latin typeface="Daytona" panose="020B0604030500040204" pitchFamily="34" charset="0"/>
              </a:rPr>
              <a:t>1 column is float: (</a:t>
            </a:r>
            <a:r>
              <a:rPr lang="en-US" i="0" dirty="0" err="1">
                <a:solidFill>
                  <a:srgbClr val="000000"/>
                </a:solidFill>
                <a:effectLst/>
                <a:latin typeface="Daytona" panose="020B0604030500040204" pitchFamily="34" charset="0"/>
              </a:rPr>
              <a:t>avg_price_per_room</a:t>
            </a:r>
            <a:r>
              <a:rPr lang="en-US" i="0" dirty="0">
                <a:solidFill>
                  <a:srgbClr val="000000"/>
                </a:solidFill>
                <a:effectLst/>
                <a:latin typeface="Daytona" panose="020B0604030500040204"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422289" y="22446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p:txBody>
      </p:sp>
      <p:sp>
        <p:nvSpPr>
          <p:cNvPr id="5" name="Text Placeholder 4">
            <a:extLst>
              <a:ext uri="{FF2B5EF4-FFF2-40B4-BE49-F238E27FC236}">
                <a16:creationId xmlns:a16="http://schemas.microsoft.com/office/drawing/2014/main" id="{76B0D293-BE79-4BA8-9A24-ED4142EFB09F}"/>
              </a:ext>
            </a:extLst>
          </p:cNvPr>
          <p:cNvSpPr>
            <a:spLocks noGrp="1"/>
          </p:cNvSpPr>
          <p:nvPr>
            <p:ph type="body" idx="1"/>
          </p:nvPr>
        </p:nvSpPr>
        <p:spPr>
          <a:xfrm>
            <a:off x="230578" y="910575"/>
            <a:ext cx="3100631" cy="691398"/>
          </a:xfrm>
        </p:spPr>
        <p:txBody>
          <a:bodyPr/>
          <a:lstStyle/>
          <a:p>
            <a:pPr algn="just"/>
            <a:r>
              <a:rPr lang="en-US" dirty="0"/>
              <a:t>The reservation is mostly for two adults.</a:t>
            </a:r>
          </a:p>
        </p:txBody>
      </p:sp>
      <p:pic>
        <p:nvPicPr>
          <p:cNvPr id="2" name="Picture 1">
            <a:extLst>
              <a:ext uri="{FF2B5EF4-FFF2-40B4-BE49-F238E27FC236}">
                <a16:creationId xmlns:a16="http://schemas.microsoft.com/office/drawing/2014/main" id="{C5197998-4DAA-4F49-BC59-73FA77C0CACA}"/>
              </a:ext>
            </a:extLst>
          </p:cNvPr>
          <p:cNvPicPr>
            <a:picLocks noChangeAspect="1"/>
          </p:cNvPicPr>
          <p:nvPr/>
        </p:nvPicPr>
        <p:blipFill>
          <a:blip r:embed="rId3"/>
          <a:stretch>
            <a:fillRect/>
          </a:stretch>
        </p:blipFill>
        <p:spPr>
          <a:xfrm>
            <a:off x="63712" y="1766311"/>
            <a:ext cx="4564995" cy="2986552"/>
          </a:xfrm>
          <a:prstGeom prst="rect">
            <a:avLst/>
          </a:prstGeom>
        </p:spPr>
      </p:pic>
      <p:sp>
        <p:nvSpPr>
          <p:cNvPr id="7" name="TextBox 6">
            <a:extLst>
              <a:ext uri="{FF2B5EF4-FFF2-40B4-BE49-F238E27FC236}">
                <a16:creationId xmlns:a16="http://schemas.microsoft.com/office/drawing/2014/main" id="{6A3EDD37-67C4-4B85-B501-D7F8F3FCC8C6}"/>
              </a:ext>
            </a:extLst>
          </p:cNvPr>
          <p:cNvSpPr txBox="1"/>
          <p:nvPr/>
        </p:nvSpPr>
        <p:spPr>
          <a:xfrm>
            <a:off x="4837814" y="1012149"/>
            <a:ext cx="3852530" cy="307777"/>
          </a:xfrm>
          <a:prstGeom prst="rect">
            <a:avLst/>
          </a:prstGeom>
          <a:noFill/>
        </p:spPr>
        <p:txBody>
          <a:bodyPr wrap="square">
            <a:spAutoFit/>
          </a:bodyPr>
          <a:lstStyle/>
          <a:p>
            <a:pPr marL="285750" indent="-285750">
              <a:buSzPct val="108000"/>
              <a:buFont typeface="Wingdings" panose="05000000000000000000" pitchFamily="2" charset="2"/>
              <a:buChar char="§"/>
            </a:pPr>
            <a:r>
              <a:rPr lang="en-US" dirty="0"/>
              <a:t>most of reservation is with no children</a:t>
            </a:r>
          </a:p>
        </p:txBody>
      </p:sp>
      <p:pic>
        <p:nvPicPr>
          <p:cNvPr id="6" name="Picture 5">
            <a:extLst>
              <a:ext uri="{FF2B5EF4-FFF2-40B4-BE49-F238E27FC236}">
                <a16:creationId xmlns:a16="http://schemas.microsoft.com/office/drawing/2014/main" id="{3014EBA9-4BCA-474F-B764-B94E2D705B60}"/>
              </a:ext>
            </a:extLst>
          </p:cNvPr>
          <p:cNvPicPr>
            <a:picLocks noChangeAspect="1"/>
          </p:cNvPicPr>
          <p:nvPr/>
        </p:nvPicPr>
        <p:blipFill>
          <a:blip r:embed="rId4"/>
          <a:stretch>
            <a:fillRect/>
          </a:stretch>
        </p:blipFill>
        <p:spPr>
          <a:xfrm>
            <a:off x="4632981" y="1779181"/>
            <a:ext cx="4511019" cy="29736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E2FD-164B-4CBF-AFEB-370349164666}"/>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EA5EBD7F-4883-41C5-8FD6-F9ECD1AECC19}"/>
              </a:ext>
            </a:extLst>
          </p:cNvPr>
          <p:cNvSpPr>
            <a:spLocks noGrp="1"/>
          </p:cNvSpPr>
          <p:nvPr>
            <p:ph type="body" idx="1"/>
          </p:nvPr>
        </p:nvSpPr>
        <p:spPr>
          <a:xfrm>
            <a:off x="311701" y="863550"/>
            <a:ext cx="6381052" cy="894366"/>
          </a:xfrm>
        </p:spPr>
        <p:txBody>
          <a:bodyPr/>
          <a:lstStyle/>
          <a:p>
            <a:pPr algn="just"/>
            <a:r>
              <a:rPr lang="en-US" dirty="0">
                <a:latin typeface="Daytona" panose="020B0604030500040204" pitchFamily="34" charset="0"/>
              </a:rPr>
              <a:t>Number of week nights (Monday to Friday) the guest stayed or booked to stay at the hotel. as you can see, 2 , 1 and then 3 weeknights are on the top</a:t>
            </a:r>
          </a:p>
        </p:txBody>
      </p:sp>
      <p:pic>
        <p:nvPicPr>
          <p:cNvPr id="4" name="Picture 3">
            <a:extLst>
              <a:ext uri="{FF2B5EF4-FFF2-40B4-BE49-F238E27FC236}">
                <a16:creationId xmlns:a16="http://schemas.microsoft.com/office/drawing/2014/main" id="{CFE0A76F-E464-44C2-8209-D6BE4465E62A}"/>
              </a:ext>
            </a:extLst>
          </p:cNvPr>
          <p:cNvPicPr>
            <a:picLocks noChangeAspect="1"/>
          </p:cNvPicPr>
          <p:nvPr/>
        </p:nvPicPr>
        <p:blipFill>
          <a:blip r:embed="rId2"/>
          <a:stretch>
            <a:fillRect/>
          </a:stretch>
        </p:blipFill>
        <p:spPr>
          <a:xfrm>
            <a:off x="1637414" y="1757917"/>
            <a:ext cx="4734148" cy="3097216"/>
          </a:xfrm>
          <a:prstGeom prst="rect">
            <a:avLst/>
          </a:prstGeom>
        </p:spPr>
      </p:pic>
    </p:spTree>
    <p:extLst>
      <p:ext uri="{BB962C8B-B14F-4D97-AF65-F5344CB8AC3E}">
        <p14:creationId xmlns:p14="http://schemas.microsoft.com/office/powerpoint/2010/main" val="253176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F87E-8ABF-4313-BB59-C09D4BA52FF9}"/>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B61E4B02-0F45-42A0-A0D0-7E73BFD86F13}"/>
              </a:ext>
            </a:extLst>
          </p:cNvPr>
          <p:cNvSpPr>
            <a:spLocks noGrp="1"/>
          </p:cNvSpPr>
          <p:nvPr>
            <p:ph type="body" idx="1"/>
          </p:nvPr>
        </p:nvSpPr>
        <p:spPr>
          <a:xfrm>
            <a:off x="-18629" y="922718"/>
            <a:ext cx="3924322" cy="1156982"/>
          </a:xfrm>
        </p:spPr>
        <p:txBody>
          <a:bodyPr/>
          <a:lstStyle/>
          <a:p>
            <a:pPr algn="just"/>
            <a:r>
              <a:rPr lang="en-US" dirty="0">
                <a:latin typeface="Daytona" panose="020B0604030500040204" pitchFamily="34" charset="0"/>
              </a:rPr>
              <a:t>Number of weekend nights (Saturday or Sunday) the guest stayed or booked to stay at the hotel. As you see, most of the guests tend to do not book or stay at hotel at the weekends.</a:t>
            </a:r>
          </a:p>
        </p:txBody>
      </p:sp>
      <p:pic>
        <p:nvPicPr>
          <p:cNvPr id="4" name="Picture 3">
            <a:extLst>
              <a:ext uri="{FF2B5EF4-FFF2-40B4-BE49-F238E27FC236}">
                <a16:creationId xmlns:a16="http://schemas.microsoft.com/office/drawing/2014/main" id="{C078537E-EDCB-40FE-A886-EF6C326460B9}"/>
              </a:ext>
            </a:extLst>
          </p:cNvPr>
          <p:cNvPicPr>
            <a:picLocks noChangeAspect="1"/>
          </p:cNvPicPr>
          <p:nvPr/>
        </p:nvPicPr>
        <p:blipFill>
          <a:blip r:embed="rId2"/>
          <a:stretch>
            <a:fillRect/>
          </a:stretch>
        </p:blipFill>
        <p:spPr>
          <a:xfrm>
            <a:off x="260952" y="2232046"/>
            <a:ext cx="3722714" cy="2806806"/>
          </a:xfrm>
          <a:prstGeom prst="rect">
            <a:avLst/>
          </a:prstGeom>
        </p:spPr>
      </p:pic>
      <p:sp>
        <p:nvSpPr>
          <p:cNvPr id="7" name="TextBox 6">
            <a:extLst>
              <a:ext uri="{FF2B5EF4-FFF2-40B4-BE49-F238E27FC236}">
                <a16:creationId xmlns:a16="http://schemas.microsoft.com/office/drawing/2014/main" id="{B75C7E7A-40D3-45B3-B82F-244807D2047D}"/>
              </a:ext>
            </a:extLst>
          </p:cNvPr>
          <p:cNvSpPr txBox="1"/>
          <p:nvPr/>
        </p:nvSpPr>
        <p:spPr>
          <a:xfrm>
            <a:off x="4350036" y="1030621"/>
            <a:ext cx="4582632" cy="738664"/>
          </a:xfrm>
          <a:prstGeom prst="rect">
            <a:avLst/>
          </a:prstGeom>
          <a:noFill/>
        </p:spPr>
        <p:txBody>
          <a:bodyPr wrap="square">
            <a:spAutoFit/>
          </a:bodyPr>
          <a:lstStyle/>
          <a:p>
            <a:r>
              <a:rPr lang="en-US" dirty="0"/>
              <a:t>plot of type of meal plan booked by the customer shows us that most of them just booked for Breakfast (Meal plan 1)</a:t>
            </a:r>
          </a:p>
        </p:txBody>
      </p:sp>
      <p:pic>
        <p:nvPicPr>
          <p:cNvPr id="8" name="Picture 7">
            <a:extLst>
              <a:ext uri="{FF2B5EF4-FFF2-40B4-BE49-F238E27FC236}">
                <a16:creationId xmlns:a16="http://schemas.microsoft.com/office/drawing/2014/main" id="{1B92138E-B1D5-4115-82BE-51F6F24029AE}"/>
              </a:ext>
            </a:extLst>
          </p:cNvPr>
          <p:cNvPicPr>
            <a:picLocks noChangeAspect="1"/>
          </p:cNvPicPr>
          <p:nvPr/>
        </p:nvPicPr>
        <p:blipFill>
          <a:blip r:embed="rId3"/>
          <a:stretch>
            <a:fillRect/>
          </a:stretch>
        </p:blipFill>
        <p:spPr>
          <a:xfrm>
            <a:off x="4350036" y="2215187"/>
            <a:ext cx="4042597" cy="2644784"/>
          </a:xfrm>
          <a:prstGeom prst="rect">
            <a:avLst/>
          </a:prstGeom>
        </p:spPr>
      </p:pic>
    </p:spTree>
    <p:extLst>
      <p:ext uri="{BB962C8B-B14F-4D97-AF65-F5344CB8AC3E}">
        <p14:creationId xmlns:p14="http://schemas.microsoft.com/office/powerpoint/2010/main" val="221974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6055-4CB3-4797-ACF4-C6F0890DA653}"/>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341B0D8A-255C-40DB-AC9C-C43D295CDB66}"/>
              </a:ext>
            </a:extLst>
          </p:cNvPr>
          <p:cNvSpPr>
            <a:spLocks noGrp="1"/>
          </p:cNvSpPr>
          <p:nvPr>
            <p:ph type="body" idx="1"/>
          </p:nvPr>
        </p:nvSpPr>
        <p:spPr>
          <a:xfrm>
            <a:off x="311700" y="1049080"/>
            <a:ext cx="3758512" cy="572700"/>
          </a:xfrm>
        </p:spPr>
        <p:txBody>
          <a:bodyPr/>
          <a:lstStyle/>
          <a:p>
            <a:r>
              <a:rPr lang="en-US" dirty="0">
                <a:latin typeface="Daytona" panose="020B0604030500040204" pitchFamily="34" charset="0"/>
              </a:rPr>
              <a:t>Only a few customers require car parking space</a:t>
            </a:r>
          </a:p>
        </p:txBody>
      </p:sp>
      <p:pic>
        <p:nvPicPr>
          <p:cNvPr id="4" name="Picture 3">
            <a:extLst>
              <a:ext uri="{FF2B5EF4-FFF2-40B4-BE49-F238E27FC236}">
                <a16:creationId xmlns:a16="http://schemas.microsoft.com/office/drawing/2014/main" id="{C599F2CD-FFF7-45A8-9A61-CA5F04EEE995}"/>
              </a:ext>
            </a:extLst>
          </p:cNvPr>
          <p:cNvPicPr>
            <a:picLocks noChangeAspect="1"/>
          </p:cNvPicPr>
          <p:nvPr/>
        </p:nvPicPr>
        <p:blipFill>
          <a:blip r:embed="rId2"/>
          <a:stretch>
            <a:fillRect/>
          </a:stretch>
        </p:blipFill>
        <p:spPr>
          <a:xfrm>
            <a:off x="500268" y="1621780"/>
            <a:ext cx="3381375" cy="3238500"/>
          </a:xfrm>
          <a:prstGeom prst="rect">
            <a:avLst/>
          </a:prstGeom>
        </p:spPr>
      </p:pic>
      <p:sp>
        <p:nvSpPr>
          <p:cNvPr id="7" name="TextBox 6">
            <a:extLst>
              <a:ext uri="{FF2B5EF4-FFF2-40B4-BE49-F238E27FC236}">
                <a16:creationId xmlns:a16="http://schemas.microsoft.com/office/drawing/2014/main" id="{1C2D095B-492F-44EA-8528-FD17060C77AE}"/>
              </a:ext>
            </a:extLst>
          </p:cNvPr>
          <p:cNvSpPr txBox="1"/>
          <p:nvPr/>
        </p:nvSpPr>
        <p:spPr>
          <a:xfrm>
            <a:off x="4260300" y="1173785"/>
            <a:ext cx="4572000" cy="523220"/>
          </a:xfrm>
          <a:prstGeom prst="rect">
            <a:avLst/>
          </a:prstGeom>
          <a:noFill/>
        </p:spPr>
        <p:txBody>
          <a:bodyPr wrap="square">
            <a:spAutoFit/>
          </a:bodyPr>
          <a:lstStyle/>
          <a:p>
            <a:r>
              <a:rPr lang="en-US" dirty="0"/>
              <a:t>bar plot of type of room reserved by the customer shows that room type 1 is the most popular.</a:t>
            </a:r>
          </a:p>
        </p:txBody>
      </p:sp>
      <p:pic>
        <p:nvPicPr>
          <p:cNvPr id="8" name="Picture 7">
            <a:extLst>
              <a:ext uri="{FF2B5EF4-FFF2-40B4-BE49-F238E27FC236}">
                <a16:creationId xmlns:a16="http://schemas.microsoft.com/office/drawing/2014/main" id="{E0453B04-7681-4F06-89F8-2742CDA7CFFD}"/>
              </a:ext>
            </a:extLst>
          </p:cNvPr>
          <p:cNvPicPr>
            <a:picLocks noChangeAspect="1"/>
          </p:cNvPicPr>
          <p:nvPr/>
        </p:nvPicPr>
        <p:blipFill>
          <a:blip r:embed="rId3"/>
          <a:stretch>
            <a:fillRect/>
          </a:stretch>
        </p:blipFill>
        <p:spPr>
          <a:xfrm>
            <a:off x="4171649" y="1932021"/>
            <a:ext cx="3829050" cy="3028950"/>
          </a:xfrm>
          <a:prstGeom prst="rect">
            <a:avLst/>
          </a:prstGeom>
        </p:spPr>
      </p:pic>
    </p:spTree>
    <p:extLst>
      <p:ext uri="{BB962C8B-B14F-4D97-AF65-F5344CB8AC3E}">
        <p14:creationId xmlns:p14="http://schemas.microsoft.com/office/powerpoint/2010/main" val="291033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D45B-7DFB-4DFE-B674-525F7766D0D4}"/>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0DDB0A30-F4F4-4174-9043-9DD9CB010CEA}"/>
              </a:ext>
            </a:extLst>
          </p:cNvPr>
          <p:cNvSpPr>
            <a:spLocks noGrp="1"/>
          </p:cNvSpPr>
          <p:nvPr>
            <p:ph type="body" idx="1"/>
          </p:nvPr>
        </p:nvSpPr>
        <p:spPr>
          <a:xfrm>
            <a:off x="183104" y="1540256"/>
            <a:ext cx="3140337" cy="2952726"/>
          </a:xfrm>
        </p:spPr>
        <p:txBody>
          <a:bodyPr/>
          <a:lstStyle/>
          <a:p>
            <a:pPr algn="just"/>
            <a:r>
              <a:rPr lang="en-US" dirty="0"/>
              <a:t>Number of days between the date of booking and the guest arrival date have a highly skewed to the right distribution. It also shows that guests tend to book hotel rooms mostly between 0 to 100 days earlier.</a:t>
            </a:r>
          </a:p>
        </p:txBody>
      </p:sp>
      <p:pic>
        <p:nvPicPr>
          <p:cNvPr id="4" name="Picture 3">
            <a:extLst>
              <a:ext uri="{FF2B5EF4-FFF2-40B4-BE49-F238E27FC236}">
                <a16:creationId xmlns:a16="http://schemas.microsoft.com/office/drawing/2014/main" id="{F154C1D7-B0DD-4846-BB5B-82B42A27F19B}"/>
              </a:ext>
            </a:extLst>
          </p:cNvPr>
          <p:cNvPicPr>
            <a:picLocks noChangeAspect="1"/>
          </p:cNvPicPr>
          <p:nvPr/>
        </p:nvPicPr>
        <p:blipFill>
          <a:blip r:embed="rId2"/>
          <a:stretch>
            <a:fillRect/>
          </a:stretch>
        </p:blipFill>
        <p:spPr>
          <a:xfrm>
            <a:off x="3502319" y="1228367"/>
            <a:ext cx="5566994" cy="3329456"/>
          </a:xfrm>
          <a:prstGeom prst="rect">
            <a:avLst/>
          </a:prstGeom>
        </p:spPr>
      </p:pic>
    </p:spTree>
    <p:extLst>
      <p:ext uri="{BB962C8B-B14F-4D97-AF65-F5344CB8AC3E}">
        <p14:creationId xmlns:p14="http://schemas.microsoft.com/office/powerpoint/2010/main" val="2738480363"/>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1934</TotalTime>
  <Words>2017</Words>
  <Application>Microsoft Office PowerPoint</Application>
  <PresentationFormat>On-screen Show (16:9)</PresentationFormat>
  <Paragraphs>132</Paragraphs>
  <Slides>32</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Verdana Pro Cond SemiBold</vt:lpstr>
      <vt:lpstr>Nunito SemiBold</vt:lpstr>
      <vt:lpstr>Arial</vt:lpstr>
      <vt:lpstr>Daytona</vt:lpstr>
      <vt:lpstr>Wingdings</vt:lpstr>
      <vt:lpstr>Nunito</vt:lpstr>
      <vt:lpstr>Calibri</vt:lpstr>
      <vt:lpstr>-apple-system</vt:lpstr>
      <vt:lpstr>Lato</vt:lpstr>
      <vt:lpstr>Nunito ExtraBold</vt:lpstr>
      <vt:lpstr>Just Logo</vt:lpstr>
      <vt:lpstr>Business Presentation by Narges Shahmohammadi</vt:lpstr>
      <vt:lpstr>Contents</vt:lpstr>
      <vt:lpstr>Business Problem Overview and Solution Approach</vt:lpstr>
      <vt:lpstr>Data Overview</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EDA</vt:lpstr>
      <vt:lpstr>Model Performance Summary</vt:lpstr>
      <vt:lpstr>Model Performance Summary</vt:lpstr>
      <vt:lpstr>Coefficient interpretations</vt:lpstr>
      <vt:lpstr>Final Model Performance Summary {test &amp; train set}</vt:lpstr>
      <vt:lpstr>Confusion Matrix {Train set}</vt:lpstr>
      <vt:lpstr>Confusion Matrix {Test set}</vt:lpstr>
      <vt:lpstr>ROC curve on test set </vt:lpstr>
      <vt:lpstr>BEST DECISION TREE</vt:lpstr>
      <vt:lpstr>Business Insights and Recommendations</vt:lpstr>
      <vt:lpstr>Business Insights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cp:lastModifiedBy>Narges Shahmohamadi</cp:lastModifiedBy>
  <cp:revision>1</cp:revision>
  <cp:lastPrinted>2021-09-16T16:29:53Z</cp:lastPrinted>
  <dcterms:modified xsi:type="dcterms:W3CDTF">2021-11-09T15:36:03Z</dcterms:modified>
</cp:coreProperties>
</file>