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56" r:id="rId5"/>
    <p:sldId id="260" r:id="rId6"/>
    <p:sldId id="280" r:id="rId7"/>
    <p:sldId id="262" r:id="rId8"/>
    <p:sldId id="263" r:id="rId9"/>
    <p:sldId id="275" r:id="rId10"/>
    <p:sldId id="264" r:id="rId11"/>
    <p:sldId id="278" r:id="rId12"/>
    <p:sldId id="265" r:id="rId13"/>
    <p:sldId id="268" r:id="rId14"/>
    <p:sldId id="279" r:id="rId15"/>
    <p:sldId id="272"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4F5"/>
    <a:srgbClr val="0C2340"/>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5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Velez" userId="S::carlos.velez@utsa.edu::c9918e2a-d727-406f-b4ac-93f56522375c" providerId="AD" clId="Web-{FFE1D0BE-0508-F3D7-3888-F9251E281339}"/>
    <pc:docChg chg="modSld">
      <pc:chgData name="Carlos Velez" userId="S::carlos.velez@utsa.edu::c9918e2a-d727-406f-b4ac-93f56522375c" providerId="AD" clId="Web-{FFE1D0BE-0508-F3D7-3888-F9251E281339}" dt="2020-11-16T22:50:08.135" v="69" actId="1076"/>
      <pc:docMkLst>
        <pc:docMk/>
      </pc:docMkLst>
      <pc:sldChg chg="modSp">
        <pc:chgData name="Carlos Velez" userId="S::carlos.velez@utsa.edu::c9918e2a-d727-406f-b4ac-93f56522375c" providerId="AD" clId="Web-{FFE1D0BE-0508-F3D7-3888-F9251E281339}" dt="2020-11-16T22:50:08.135" v="69" actId="1076"/>
        <pc:sldMkLst>
          <pc:docMk/>
          <pc:sldMk cId="1209586054" sldId="256"/>
        </pc:sldMkLst>
        <pc:spChg chg="mod">
          <ac:chgData name="Carlos Velez" userId="S::carlos.velez@utsa.edu::c9918e2a-d727-406f-b4ac-93f56522375c" providerId="AD" clId="Web-{FFE1D0BE-0508-F3D7-3888-F9251E281339}" dt="2020-11-16T22:49:54.024" v="67" actId="1076"/>
          <ac:spMkLst>
            <pc:docMk/>
            <pc:sldMk cId="1209586054" sldId="256"/>
            <ac:spMk id="18" creationId="{00000000-0000-0000-0000-000000000000}"/>
          </ac:spMkLst>
        </pc:spChg>
        <pc:spChg chg="mod">
          <ac:chgData name="Carlos Velez" userId="S::carlos.velez@utsa.edu::c9918e2a-d727-406f-b4ac-93f56522375c" providerId="AD" clId="Web-{FFE1D0BE-0508-F3D7-3888-F9251E281339}" dt="2020-11-16T22:49:43.852" v="64" actId="20577"/>
          <ac:spMkLst>
            <pc:docMk/>
            <pc:sldMk cId="1209586054" sldId="256"/>
            <ac:spMk id="19" creationId="{00000000-0000-0000-0000-000000000000}"/>
          </ac:spMkLst>
        </pc:spChg>
        <pc:cxnChg chg="mod">
          <ac:chgData name="Carlos Velez" userId="S::carlos.velez@utsa.edu::c9918e2a-d727-406f-b4ac-93f56522375c" providerId="AD" clId="Web-{FFE1D0BE-0508-F3D7-3888-F9251E281339}" dt="2020-11-16T22:50:08.135" v="69" actId="1076"/>
          <ac:cxnSpMkLst>
            <pc:docMk/>
            <pc:sldMk cId="1209586054" sldId="256"/>
            <ac:cxnSpMk id="22" creationId="{00000000-0000-0000-0000-000000000000}"/>
          </ac:cxnSpMkLst>
        </pc:cxnChg>
      </pc:sldChg>
    </pc:docChg>
  </pc:docChgLst>
  <pc:docChgLst>
    <pc:chgData name="Guest User" userId="S::urn:spo:anon#aa9eecce270ef2c7a33594bbdd438fe3322bfdc4c58be582a86c9d1ae24148d1::" providerId="AD" clId="Web-{E6B33CB2-CBCB-A18A-7326-1ECF220AA85B}"/>
    <pc:docChg chg="modSld">
      <pc:chgData name="Guest User" userId="S::urn:spo:anon#aa9eecce270ef2c7a33594bbdd438fe3322bfdc4c58be582a86c9d1ae24148d1::" providerId="AD" clId="Web-{E6B33CB2-CBCB-A18A-7326-1ECF220AA85B}" dt="2020-10-13T22:16:15.766" v="18" actId="1076"/>
      <pc:docMkLst>
        <pc:docMk/>
      </pc:docMkLst>
      <pc:sldChg chg="modSp">
        <pc:chgData name="Guest User" userId="S::urn:spo:anon#aa9eecce270ef2c7a33594bbdd438fe3322bfdc4c58be582a86c9d1ae24148d1::" providerId="AD" clId="Web-{E6B33CB2-CBCB-A18A-7326-1ECF220AA85B}" dt="2020-10-13T22:16:15.766" v="18" actId="1076"/>
        <pc:sldMkLst>
          <pc:docMk/>
          <pc:sldMk cId="1209586054" sldId="256"/>
        </pc:sldMkLst>
        <pc:spChg chg="mod">
          <ac:chgData name="Guest User" userId="S::urn:spo:anon#aa9eecce270ef2c7a33594bbdd438fe3322bfdc4c58be582a86c9d1ae24148d1::" providerId="AD" clId="Web-{E6B33CB2-CBCB-A18A-7326-1ECF220AA85B}" dt="2020-10-13T22:16:15.766" v="18" actId="1076"/>
          <ac:spMkLst>
            <pc:docMk/>
            <pc:sldMk cId="1209586054" sldId="256"/>
            <ac:spMk id="18" creationId="{00000000-0000-0000-0000-000000000000}"/>
          </ac:spMkLst>
        </pc:spChg>
        <pc:spChg chg="mod">
          <ac:chgData name="Guest User" userId="S::urn:spo:anon#aa9eecce270ef2c7a33594bbdd438fe3322bfdc4c58be582a86c9d1ae24148d1::" providerId="AD" clId="Web-{E6B33CB2-CBCB-A18A-7326-1ECF220AA85B}" dt="2020-10-13T22:06:53.986" v="9" actId="20577"/>
          <ac:spMkLst>
            <pc:docMk/>
            <pc:sldMk cId="1209586054" sldId="256"/>
            <ac:spMk id="19" creationId="{00000000-0000-0000-0000-000000000000}"/>
          </ac:spMkLst>
        </pc:spChg>
        <pc:spChg chg="mod">
          <ac:chgData name="Guest User" userId="S::urn:spo:anon#aa9eecce270ef2c7a33594bbdd438fe3322bfdc4c58be582a86c9d1ae24148d1::" providerId="AD" clId="Web-{E6B33CB2-CBCB-A18A-7326-1ECF220AA85B}" dt="2020-10-13T22:06:50.517" v="6" actId="20577"/>
          <ac:spMkLst>
            <pc:docMk/>
            <pc:sldMk cId="1209586054" sldId="256"/>
            <ac:spMk id="20" creationId="{00000000-0000-0000-0000-000000000000}"/>
          </ac:spMkLst>
        </pc:spChg>
      </pc:sldChg>
      <pc:sldChg chg="modSp">
        <pc:chgData name="Guest User" userId="S::urn:spo:anon#aa9eecce270ef2c7a33594bbdd438fe3322bfdc4c58be582a86c9d1ae24148d1::" providerId="AD" clId="Web-{E6B33CB2-CBCB-A18A-7326-1ECF220AA85B}" dt="2020-10-13T22:07:12.815" v="14" actId="20577"/>
        <pc:sldMkLst>
          <pc:docMk/>
          <pc:sldMk cId="3513751890" sldId="257"/>
        </pc:sldMkLst>
        <pc:spChg chg="mod">
          <ac:chgData name="Guest User" userId="S::urn:spo:anon#aa9eecce270ef2c7a33594bbdd438fe3322bfdc4c58be582a86c9d1ae24148d1::" providerId="AD" clId="Web-{E6B33CB2-CBCB-A18A-7326-1ECF220AA85B}" dt="2020-10-13T22:07:12.815" v="14" actId="20577"/>
          <ac:spMkLst>
            <pc:docMk/>
            <pc:sldMk cId="3513751890" sldId="257"/>
            <ac:spMk id="2" creationId="{00000000-0000-0000-0000-000000000000}"/>
          </ac:spMkLst>
        </pc:spChg>
      </pc:sldChg>
    </pc:docChg>
  </pc:docChgLst>
  <pc:docChgLst>
    <pc:chgData name="Guest User" userId="S::urn:spo:anon#aa9eecce270ef2c7a33594bbdd438fe3322bfdc4c58be582a86c9d1ae24148d1::" providerId="AD" clId="Web-{A54DAD9F-F082-B000-AE82-8690E82919F0}"/>
    <pc:docChg chg="modSld">
      <pc:chgData name="Guest User" userId="S::urn:spo:anon#aa9eecce270ef2c7a33594bbdd438fe3322bfdc4c58be582a86c9d1ae24148d1::" providerId="AD" clId="Web-{A54DAD9F-F082-B000-AE82-8690E82919F0}" dt="2021-02-21T03:42:27.345" v="13"/>
      <pc:docMkLst>
        <pc:docMk/>
      </pc:docMkLst>
      <pc:sldChg chg="delSp modSp">
        <pc:chgData name="Guest User" userId="S::urn:spo:anon#aa9eecce270ef2c7a33594bbdd438fe3322bfdc4c58be582a86c9d1ae24148d1::" providerId="AD" clId="Web-{A54DAD9F-F082-B000-AE82-8690E82919F0}" dt="2021-02-21T03:42:27.345" v="13"/>
        <pc:sldMkLst>
          <pc:docMk/>
          <pc:sldMk cId="3513751890" sldId="257"/>
        </pc:sldMkLst>
        <pc:spChg chg="del">
          <ac:chgData name="Guest User" userId="S::urn:spo:anon#aa9eecce270ef2c7a33594bbdd438fe3322bfdc4c58be582a86c9d1ae24148d1::" providerId="AD" clId="Web-{A54DAD9F-F082-B000-AE82-8690E82919F0}" dt="2021-02-21T03:42:27.345" v="13"/>
          <ac:spMkLst>
            <pc:docMk/>
            <pc:sldMk cId="3513751890" sldId="257"/>
            <ac:spMk id="3" creationId="{4AA52F40-E92E-48A1-88EC-CAED4DE2CEAB}"/>
          </ac:spMkLst>
        </pc:spChg>
        <pc:spChg chg="del mod">
          <ac:chgData name="Guest User" userId="S::urn:spo:anon#aa9eecce270ef2c7a33594bbdd438fe3322bfdc4c58be582a86c9d1ae24148d1::" providerId="AD" clId="Web-{A54DAD9F-F082-B000-AE82-8690E82919F0}" dt="2021-02-21T03:42:09.813" v="10"/>
          <ac:spMkLst>
            <pc:docMk/>
            <pc:sldMk cId="3513751890" sldId="257"/>
            <ac:spMk id="10" creationId="{BFCECCBA-EB63-4F81-86FA-6261E63DF7C7}"/>
          </ac:spMkLst>
        </pc:spChg>
        <pc:spChg chg="del">
          <ac:chgData name="Guest User" userId="S::urn:spo:anon#aa9eecce270ef2c7a33594bbdd438fe3322bfdc4c58be582a86c9d1ae24148d1::" providerId="AD" clId="Web-{A54DAD9F-F082-B000-AE82-8690E82919F0}" dt="2021-02-21T03:42:22.486" v="12"/>
          <ac:spMkLst>
            <pc:docMk/>
            <pc:sldMk cId="3513751890" sldId="257"/>
            <ac:spMk id="12" creationId="{CA22D917-664E-4E1C-A015-238D93F02D12}"/>
          </ac:spMkLst>
        </pc:spChg>
        <pc:spChg chg="del mod">
          <ac:chgData name="Guest User" userId="S::urn:spo:anon#aa9eecce270ef2c7a33594bbdd438fe3322bfdc4c58be582a86c9d1ae24148d1::" providerId="AD" clId="Web-{A54DAD9F-F082-B000-AE82-8690E82919F0}" dt="2021-02-21T03:42:01.641" v="7"/>
          <ac:spMkLst>
            <pc:docMk/>
            <pc:sldMk cId="3513751890" sldId="257"/>
            <ac:spMk id="13" creationId="{323C695E-D731-4F3B-A216-62DF242B6D41}"/>
          </ac:spMkLst>
        </pc:spChg>
        <pc:spChg chg="del">
          <ac:chgData name="Guest User" userId="S::urn:spo:anon#aa9eecce270ef2c7a33594bbdd438fe3322bfdc4c58be582a86c9d1ae24148d1::" providerId="AD" clId="Web-{A54DAD9F-F082-B000-AE82-8690E82919F0}" dt="2021-02-21T03:42:17.454" v="11"/>
          <ac:spMkLst>
            <pc:docMk/>
            <pc:sldMk cId="3513751890" sldId="257"/>
            <ac:spMk id="15" creationId="{34835EFB-1B3A-489C-856A-9633A364F8D6}"/>
          </ac:spMkLst>
        </pc:spChg>
        <pc:picChg chg="del mod">
          <ac:chgData name="Guest User" userId="S::urn:spo:anon#aa9eecce270ef2c7a33594bbdd438fe3322bfdc4c58be582a86c9d1ae24148d1::" providerId="AD" clId="Web-{A54DAD9F-F082-B000-AE82-8690E82919F0}" dt="2021-02-21T03:41:45.202" v="5"/>
          <ac:picMkLst>
            <pc:docMk/>
            <pc:sldMk cId="3513751890" sldId="257"/>
            <ac:picMk id="6" creationId="{38C7C6FB-DF5B-4470-B3EF-B99987B42879}"/>
          </ac:picMkLst>
        </pc:picChg>
      </pc:sldChg>
    </pc:docChg>
  </pc:docChgLst>
  <pc:docChgLst>
    <pc:chgData name="Narges Shahmohamadi" userId="5feb95dd25bf0cc3" providerId="LiveId" clId="{3B6D0BB7-2C76-480C-847B-FD469333225A}"/>
    <pc:docChg chg="undo redo custSel addSld modSld">
      <pc:chgData name="Narges Shahmohamadi" userId="5feb95dd25bf0cc3" providerId="LiveId" clId="{3B6D0BB7-2C76-480C-847B-FD469333225A}" dt="2022-11-23T15:59:41.316" v="149" actId="1076"/>
      <pc:docMkLst>
        <pc:docMk/>
      </pc:docMkLst>
      <pc:sldChg chg="modSp mod">
        <pc:chgData name="Narges Shahmohamadi" userId="5feb95dd25bf0cc3" providerId="LiveId" clId="{3B6D0BB7-2C76-480C-847B-FD469333225A}" dt="2022-11-23T15:38:00.441" v="13" actId="20577"/>
        <pc:sldMkLst>
          <pc:docMk/>
          <pc:sldMk cId="1209586054" sldId="256"/>
        </pc:sldMkLst>
        <pc:spChg chg="mod">
          <ac:chgData name="Narges Shahmohamadi" userId="5feb95dd25bf0cc3" providerId="LiveId" clId="{3B6D0BB7-2C76-480C-847B-FD469333225A}" dt="2022-11-23T15:38:00.441" v="13" actId="20577"/>
          <ac:spMkLst>
            <pc:docMk/>
            <pc:sldMk cId="1209586054" sldId="256"/>
            <ac:spMk id="8" creationId="{6F3447D4-7252-4D46-9BF0-153729610CC8}"/>
          </ac:spMkLst>
        </pc:spChg>
        <pc:spChg chg="mod">
          <ac:chgData name="Narges Shahmohamadi" userId="5feb95dd25bf0cc3" providerId="LiveId" clId="{3B6D0BB7-2C76-480C-847B-FD469333225A}" dt="2022-11-23T15:37:32.581" v="9" actId="20577"/>
          <ac:spMkLst>
            <pc:docMk/>
            <pc:sldMk cId="1209586054" sldId="256"/>
            <ac:spMk id="19" creationId="{00000000-0000-0000-0000-000000000000}"/>
          </ac:spMkLst>
        </pc:spChg>
      </pc:sldChg>
      <pc:sldChg chg="modSp mod">
        <pc:chgData name="Narges Shahmohamadi" userId="5feb95dd25bf0cc3" providerId="LiveId" clId="{3B6D0BB7-2C76-480C-847B-FD469333225A}" dt="2022-11-23T15:59:31.440" v="146" actId="2711"/>
        <pc:sldMkLst>
          <pc:docMk/>
          <pc:sldMk cId="247556700" sldId="260"/>
        </pc:sldMkLst>
        <pc:spChg chg="mod">
          <ac:chgData name="Narges Shahmohamadi" userId="5feb95dd25bf0cc3" providerId="LiveId" clId="{3B6D0BB7-2C76-480C-847B-FD469333225A}" dt="2022-11-23T15:50:51.549" v="73" actId="113"/>
          <ac:spMkLst>
            <pc:docMk/>
            <pc:sldMk cId="247556700" sldId="260"/>
            <ac:spMk id="10" creationId="{BFCECCBA-EB63-4F81-86FA-6261E63DF7C7}"/>
          </ac:spMkLst>
        </pc:spChg>
        <pc:spChg chg="mod">
          <ac:chgData name="Narges Shahmohamadi" userId="5feb95dd25bf0cc3" providerId="LiveId" clId="{3B6D0BB7-2C76-480C-847B-FD469333225A}" dt="2022-11-23T15:59:31.440" v="146" actId="2711"/>
          <ac:spMkLst>
            <pc:docMk/>
            <pc:sldMk cId="247556700" sldId="260"/>
            <ac:spMk id="13" creationId="{323C695E-D731-4F3B-A216-62DF242B6D41}"/>
          </ac:spMkLst>
        </pc:spChg>
      </pc:sldChg>
      <pc:sldChg chg="addSp delSp modSp mod">
        <pc:chgData name="Narges Shahmohamadi" userId="5feb95dd25bf0cc3" providerId="LiveId" clId="{3B6D0BB7-2C76-480C-847B-FD469333225A}" dt="2022-11-23T15:59:29.718" v="137"/>
        <pc:sldMkLst>
          <pc:docMk/>
          <pc:sldMk cId="3761390924" sldId="262"/>
        </pc:sldMkLst>
        <pc:spChg chg="mod">
          <ac:chgData name="Narges Shahmohamadi" userId="5feb95dd25bf0cc3" providerId="LiveId" clId="{3B6D0BB7-2C76-480C-847B-FD469333225A}" dt="2022-11-23T15:59:29.718" v="137"/>
          <ac:spMkLst>
            <pc:docMk/>
            <pc:sldMk cId="3761390924" sldId="262"/>
            <ac:spMk id="2" creationId="{00000000-0000-0000-0000-000000000000}"/>
          </ac:spMkLst>
        </pc:spChg>
        <pc:picChg chg="add del mod">
          <ac:chgData name="Narges Shahmohamadi" userId="5feb95dd25bf0cc3" providerId="LiveId" clId="{3B6D0BB7-2C76-480C-847B-FD469333225A}" dt="2022-11-23T15:59:28.136" v="129" actId="1076"/>
          <ac:picMkLst>
            <pc:docMk/>
            <pc:sldMk cId="3761390924" sldId="262"/>
            <ac:picMk id="8" creationId="{3036C0C8-A03E-439F-8BB8-11AEDC6775AA}"/>
          </ac:picMkLst>
        </pc:picChg>
      </pc:sldChg>
      <pc:sldChg chg="modSp new mod">
        <pc:chgData name="Narges Shahmohamadi" userId="5feb95dd25bf0cc3" providerId="LiveId" clId="{3B6D0BB7-2C76-480C-847B-FD469333225A}" dt="2022-11-23T15:59:41.316" v="149" actId="1076"/>
        <pc:sldMkLst>
          <pc:docMk/>
          <pc:sldMk cId="3900922076" sldId="280"/>
        </pc:sldMkLst>
        <pc:spChg chg="mod">
          <ac:chgData name="Narges Shahmohamadi" userId="5feb95dd25bf0cc3" providerId="LiveId" clId="{3B6D0BB7-2C76-480C-847B-FD469333225A}" dt="2022-11-23T15:52:18.386" v="91" actId="14100"/>
          <ac:spMkLst>
            <pc:docMk/>
            <pc:sldMk cId="3900922076" sldId="280"/>
            <ac:spMk id="2" creationId="{3B166A12-7E0F-59D9-4DEC-8B29C3420BD8}"/>
          </ac:spMkLst>
        </pc:spChg>
        <pc:spChg chg="mod">
          <ac:chgData name="Narges Shahmohamadi" userId="5feb95dd25bf0cc3" providerId="LiveId" clId="{3B6D0BB7-2C76-480C-847B-FD469333225A}" dt="2022-11-23T15:59:41.316" v="149" actId="1076"/>
          <ac:spMkLst>
            <pc:docMk/>
            <pc:sldMk cId="3900922076" sldId="280"/>
            <ac:spMk id="3" creationId="{DEB84477-4AB9-608E-F92F-F1A8F0A6AD93}"/>
          </ac:spMkLst>
        </pc:spChg>
      </pc:sldChg>
    </pc:docChg>
  </pc:docChgLst>
  <pc:docChgLst>
    <pc:chgData name="Guest User" userId="S::urn:spo:anon#aa9eecce270ef2c7a33594bbdd438fe3322bfdc4c58be582a86c9d1ae24148d1::" providerId="AD" clId="Web-{203206C3-CF4D-470E-F735-473C1433A9D1}"/>
    <pc:docChg chg="modSld">
      <pc:chgData name="Guest User" userId="S::urn:spo:anon#aa9eecce270ef2c7a33594bbdd438fe3322bfdc4c58be582a86c9d1ae24148d1::" providerId="AD" clId="Web-{203206C3-CF4D-470E-F735-473C1433A9D1}" dt="2021-02-08T18:33:47.107" v="0" actId="1076"/>
      <pc:docMkLst>
        <pc:docMk/>
      </pc:docMkLst>
      <pc:sldChg chg="modSp">
        <pc:chgData name="Guest User" userId="S::urn:spo:anon#aa9eecce270ef2c7a33594bbdd438fe3322bfdc4c58be582a86c9d1ae24148d1::" providerId="AD" clId="Web-{203206C3-CF4D-470E-F735-473C1433A9D1}" dt="2021-02-08T18:33:47.107" v="0" actId="1076"/>
        <pc:sldMkLst>
          <pc:docMk/>
          <pc:sldMk cId="3513751890" sldId="257"/>
        </pc:sldMkLst>
        <pc:picChg chg="mod">
          <ac:chgData name="Guest User" userId="S::urn:spo:anon#aa9eecce270ef2c7a33594bbdd438fe3322bfdc4c58be582a86c9d1ae24148d1::" providerId="AD" clId="Web-{203206C3-CF4D-470E-F735-473C1433A9D1}" dt="2021-02-08T18:33:47.107" v="0" actId="1076"/>
          <ac:picMkLst>
            <pc:docMk/>
            <pc:sldMk cId="3513751890" sldId="257"/>
            <ac:picMk id="6" creationId="{38C7C6FB-DF5B-4470-B3EF-B99987B42879}"/>
          </ac:picMkLst>
        </pc:picChg>
      </pc:sldChg>
    </pc:docChg>
  </pc:docChgLst>
  <pc:docChgLst>
    <pc:chgData name="Guest User" userId="S::urn:spo:anon#aa9eecce270ef2c7a33594bbdd438fe3322bfdc4c58be582a86c9d1ae24148d1::" providerId="AD" clId="Web-{9817EEDB-25CF-95A6-AC90-87AF2D7BE1F3}"/>
    <pc:docChg chg="modSld">
      <pc:chgData name="Guest User" userId="S::urn:spo:anon#aa9eecce270ef2c7a33594bbdd438fe3322bfdc4c58be582a86c9d1ae24148d1::" providerId="AD" clId="Web-{9817EEDB-25CF-95A6-AC90-87AF2D7BE1F3}" dt="2020-10-30T21:55:45.051" v="1" actId="1076"/>
      <pc:docMkLst>
        <pc:docMk/>
      </pc:docMkLst>
      <pc:sldChg chg="modSp">
        <pc:chgData name="Guest User" userId="S::urn:spo:anon#aa9eecce270ef2c7a33594bbdd438fe3322bfdc4c58be582a86c9d1ae24148d1::" providerId="AD" clId="Web-{9817EEDB-25CF-95A6-AC90-87AF2D7BE1F3}" dt="2020-10-30T21:55:45.051" v="1" actId="1076"/>
        <pc:sldMkLst>
          <pc:docMk/>
          <pc:sldMk cId="1209586054" sldId="256"/>
        </pc:sldMkLst>
        <pc:spChg chg="mod">
          <ac:chgData name="Guest User" userId="S::urn:spo:anon#aa9eecce270ef2c7a33594bbdd438fe3322bfdc4c58be582a86c9d1ae24148d1::" providerId="AD" clId="Web-{9817EEDB-25CF-95A6-AC90-87AF2D7BE1F3}" dt="2020-10-30T21:55:45.051" v="1" actId="1076"/>
          <ac:spMkLst>
            <pc:docMk/>
            <pc:sldMk cId="1209586054" sldId="256"/>
            <ac:spMk id="18" creationId="{00000000-0000-0000-0000-000000000000}"/>
          </ac:spMkLst>
        </pc:spChg>
      </pc:sldChg>
    </pc:docChg>
  </pc:docChgLst>
  <pc:docChgLst>
    <pc:chgData name="narges shahmohamadi" userId="5feb95dd25bf0cc3" providerId="Windows Live" clId="Web-{9767676A-2C69-4CEC-A4D6-AB19F892F161}"/>
    <pc:docChg chg="modSld">
      <pc:chgData name="narges shahmohamadi" userId="5feb95dd25bf0cc3" providerId="Windows Live" clId="Web-{9767676A-2C69-4CEC-A4D6-AB19F892F161}" dt="2021-03-08T16:21:17.704" v="2" actId="14100"/>
      <pc:docMkLst>
        <pc:docMk/>
      </pc:docMkLst>
      <pc:sldChg chg="modSp">
        <pc:chgData name="narges shahmohamadi" userId="5feb95dd25bf0cc3" providerId="Windows Live" clId="Web-{9767676A-2C69-4CEC-A4D6-AB19F892F161}" dt="2021-03-08T16:21:17.704" v="2" actId="14100"/>
        <pc:sldMkLst>
          <pc:docMk/>
          <pc:sldMk cId="1209586054" sldId="256"/>
        </pc:sldMkLst>
        <pc:spChg chg="mod">
          <ac:chgData name="narges shahmohamadi" userId="5feb95dd25bf0cc3" providerId="Windows Live" clId="Web-{9767676A-2C69-4CEC-A4D6-AB19F892F161}" dt="2021-03-08T16:21:17.704" v="2" actId="14100"/>
          <ac:spMkLst>
            <pc:docMk/>
            <pc:sldMk cId="1209586054" sldId="256"/>
            <ac:spMk id="18" creationId="{00000000-0000-0000-0000-000000000000}"/>
          </ac:spMkLst>
        </pc:spChg>
        <pc:picChg chg="mod">
          <ac:chgData name="narges shahmohamadi" userId="5feb95dd25bf0cc3" providerId="Windows Live" clId="Web-{9767676A-2C69-4CEC-A4D6-AB19F892F161}" dt="2021-03-08T16:21:12.469" v="1" actId="1076"/>
          <ac:picMkLst>
            <pc:docMk/>
            <pc:sldMk cId="1209586054" sldId="256"/>
            <ac:picMk id="3" creationId="{6C97BB1F-3FE4-4D7B-993D-DEA7BD534014}"/>
          </ac:picMkLst>
        </pc:picChg>
      </pc:sldChg>
      <pc:sldChg chg="modSp">
        <pc:chgData name="narges shahmohamadi" userId="5feb95dd25bf0cc3" providerId="Windows Live" clId="Web-{9767676A-2C69-4CEC-A4D6-AB19F892F161}" dt="2021-03-08T16:21:08.563" v="0" actId="1076"/>
        <pc:sldMkLst>
          <pc:docMk/>
          <pc:sldMk cId="247556700" sldId="260"/>
        </pc:sldMkLst>
        <pc:picChg chg="mod">
          <ac:chgData name="narges shahmohamadi" userId="5feb95dd25bf0cc3" providerId="Windows Live" clId="Web-{9767676A-2C69-4CEC-A4D6-AB19F892F161}" dt="2021-03-08T16:21:08.563" v="0" actId="1076"/>
          <ac:picMkLst>
            <pc:docMk/>
            <pc:sldMk cId="247556700" sldId="260"/>
            <ac:picMk id="5" creationId="{703BC3C3-FDC7-4124-AF56-6ECD30FD5B3E}"/>
          </ac:picMkLst>
        </pc:picChg>
      </pc:sldChg>
    </pc:docChg>
  </pc:docChgLst>
  <pc:docChgLst>
    <pc:chgData name="Guest User" userId="S::urn:spo:anon#aa9eecce270ef2c7a33594bbdd438fe3322bfdc4c58be582a86c9d1ae24148d1::" providerId="AD" clId="Web-{66B7E410-1E71-4DD6-8C58-C4C1728F70A0}"/>
    <pc:docChg chg="modSld">
      <pc:chgData name="Guest User" userId="S::urn:spo:anon#aa9eecce270ef2c7a33594bbdd438fe3322bfdc4c58be582a86c9d1ae24148d1::" providerId="AD" clId="Web-{66B7E410-1E71-4DD6-8C58-C4C1728F70A0}" dt="2021-01-20T22:25:35.451" v="4" actId="20577"/>
      <pc:docMkLst>
        <pc:docMk/>
      </pc:docMkLst>
      <pc:sldChg chg="modSp">
        <pc:chgData name="Guest User" userId="S::urn:spo:anon#aa9eecce270ef2c7a33594bbdd438fe3322bfdc4c58be582a86c9d1ae24148d1::" providerId="AD" clId="Web-{66B7E410-1E71-4DD6-8C58-C4C1728F70A0}" dt="2021-01-20T22:25:35.451" v="4" actId="20577"/>
        <pc:sldMkLst>
          <pc:docMk/>
          <pc:sldMk cId="1209586054" sldId="256"/>
        </pc:sldMkLst>
        <pc:spChg chg="mod">
          <ac:chgData name="Guest User" userId="S::urn:spo:anon#aa9eecce270ef2c7a33594bbdd438fe3322bfdc4c58be582a86c9d1ae24148d1::" providerId="AD" clId="Web-{66B7E410-1E71-4DD6-8C58-C4C1728F70A0}" dt="2021-01-20T22:25:35.451" v="4" actId="20577"/>
          <ac:spMkLst>
            <pc:docMk/>
            <pc:sldMk cId="1209586054" sldId="256"/>
            <ac:spMk id="19" creationId="{00000000-0000-0000-0000-000000000000}"/>
          </ac:spMkLst>
        </pc:spChg>
      </pc:sldChg>
    </pc:docChg>
  </pc:docChgLst>
  <pc:docChgLst>
    <pc:chgData name="Narges Shahmohamadi" userId="5feb95dd25bf0cc3" providerId="LiveId" clId="{E1B9B70C-D048-422D-B946-C8DB3749A7DE}"/>
    <pc:docChg chg="undo redo custSel addSld delSld modSld">
      <pc:chgData name="Narges Shahmohamadi" userId="5feb95dd25bf0cc3" providerId="LiveId" clId="{E1B9B70C-D048-422D-B946-C8DB3749A7DE}" dt="2022-04-27T00:44:08.307" v="2841" actId="20577"/>
      <pc:docMkLst>
        <pc:docMk/>
      </pc:docMkLst>
      <pc:sldChg chg="delSp modSp mod delAnim">
        <pc:chgData name="Narges Shahmohamadi" userId="5feb95dd25bf0cc3" providerId="LiveId" clId="{E1B9B70C-D048-422D-B946-C8DB3749A7DE}" dt="2022-04-25T16:38:52.198" v="2506" actId="20577"/>
        <pc:sldMkLst>
          <pc:docMk/>
          <pc:sldMk cId="1209586054" sldId="256"/>
        </pc:sldMkLst>
        <pc:spChg chg="mod">
          <ac:chgData name="Narges Shahmohamadi" userId="5feb95dd25bf0cc3" providerId="LiveId" clId="{E1B9B70C-D048-422D-B946-C8DB3749A7DE}" dt="2022-04-11T21:48:10.122" v="13" actId="20577"/>
          <ac:spMkLst>
            <pc:docMk/>
            <pc:sldMk cId="1209586054" sldId="256"/>
            <ac:spMk id="8" creationId="{6F3447D4-7252-4D46-9BF0-153729610CC8}"/>
          </ac:spMkLst>
        </pc:spChg>
        <pc:spChg chg="mod">
          <ac:chgData name="Narges Shahmohamadi" userId="5feb95dd25bf0cc3" providerId="LiveId" clId="{E1B9B70C-D048-422D-B946-C8DB3749A7DE}" dt="2022-04-25T16:38:52.198" v="2506" actId="20577"/>
          <ac:spMkLst>
            <pc:docMk/>
            <pc:sldMk cId="1209586054" sldId="256"/>
            <ac:spMk id="19" creationId="{00000000-0000-0000-0000-000000000000}"/>
          </ac:spMkLst>
        </pc:spChg>
        <pc:picChg chg="del">
          <ac:chgData name="Narges Shahmohamadi" userId="5feb95dd25bf0cc3" providerId="LiveId" clId="{E1B9B70C-D048-422D-B946-C8DB3749A7DE}" dt="2022-04-11T21:48:48.641" v="18" actId="21"/>
          <ac:picMkLst>
            <pc:docMk/>
            <pc:sldMk cId="1209586054" sldId="256"/>
            <ac:picMk id="3" creationId="{6C97BB1F-3FE4-4D7B-993D-DEA7BD534014}"/>
          </ac:picMkLst>
        </pc:picChg>
      </pc:sldChg>
      <pc:sldChg chg="addSp delSp modSp mod delAnim">
        <pc:chgData name="Narges Shahmohamadi" userId="5feb95dd25bf0cc3" providerId="LiveId" clId="{E1B9B70C-D048-422D-B946-C8DB3749A7DE}" dt="2022-04-27T00:42:50.032" v="2802" actId="20577"/>
        <pc:sldMkLst>
          <pc:docMk/>
          <pc:sldMk cId="247556700" sldId="260"/>
        </pc:sldMkLst>
        <pc:spChg chg="del mod">
          <ac:chgData name="Narges Shahmohamadi" userId="5feb95dd25bf0cc3" providerId="LiveId" clId="{E1B9B70C-D048-422D-B946-C8DB3749A7DE}" dt="2022-04-11T21:53:19.985" v="65" actId="21"/>
          <ac:spMkLst>
            <pc:docMk/>
            <pc:sldMk cId="247556700" sldId="260"/>
            <ac:spMk id="3" creationId="{4AA52F40-E92E-48A1-88EC-CAED4DE2CEAB}"/>
          </ac:spMkLst>
        </pc:spChg>
        <pc:spChg chg="add del mod">
          <ac:chgData name="Narges Shahmohamadi" userId="5feb95dd25bf0cc3" providerId="LiveId" clId="{E1B9B70C-D048-422D-B946-C8DB3749A7DE}" dt="2022-04-25T19:10:00.917" v="2590" actId="21"/>
          <ac:spMkLst>
            <pc:docMk/>
            <pc:sldMk cId="247556700" sldId="260"/>
            <ac:spMk id="6" creationId="{09A9837D-7F58-4586-862D-46D4ABCE74BF}"/>
          </ac:spMkLst>
        </pc:spChg>
        <pc:spChg chg="mod">
          <ac:chgData name="Narges Shahmohamadi" userId="5feb95dd25bf0cc3" providerId="LiveId" clId="{E1B9B70C-D048-422D-B946-C8DB3749A7DE}" dt="2022-04-11T21:49:39.058" v="39" actId="20577"/>
          <ac:spMkLst>
            <pc:docMk/>
            <pc:sldMk cId="247556700" sldId="260"/>
            <ac:spMk id="10" creationId="{BFCECCBA-EB63-4F81-86FA-6261E63DF7C7}"/>
          </ac:spMkLst>
        </pc:spChg>
        <pc:spChg chg="del mod">
          <ac:chgData name="Narges Shahmohamadi" userId="5feb95dd25bf0cc3" providerId="LiveId" clId="{E1B9B70C-D048-422D-B946-C8DB3749A7DE}" dt="2022-04-11T21:49:30.936" v="37" actId="21"/>
          <ac:spMkLst>
            <pc:docMk/>
            <pc:sldMk cId="247556700" sldId="260"/>
            <ac:spMk id="12" creationId="{CA22D917-664E-4E1C-A015-238D93F02D12}"/>
          </ac:spMkLst>
        </pc:spChg>
        <pc:spChg chg="mod">
          <ac:chgData name="Narges Shahmohamadi" userId="5feb95dd25bf0cc3" providerId="LiveId" clId="{E1B9B70C-D048-422D-B946-C8DB3749A7DE}" dt="2022-04-27T00:42:50.032" v="2802" actId="20577"/>
          <ac:spMkLst>
            <pc:docMk/>
            <pc:sldMk cId="247556700" sldId="260"/>
            <ac:spMk id="13" creationId="{323C695E-D731-4F3B-A216-62DF242B6D41}"/>
          </ac:spMkLst>
        </pc:spChg>
        <pc:spChg chg="del">
          <ac:chgData name="Narges Shahmohamadi" userId="5feb95dd25bf0cc3" providerId="LiveId" clId="{E1B9B70C-D048-422D-B946-C8DB3749A7DE}" dt="2022-04-11T21:49:35.437" v="38" actId="21"/>
          <ac:spMkLst>
            <pc:docMk/>
            <pc:sldMk cId="247556700" sldId="260"/>
            <ac:spMk id="15" creationId="{34835EFB-1B3A-489C-856A-9633A364F8D6}"/>
          </ac:spMkLst>
        </pc:spChg>
        <pc:spChg chg="del mod">
          <ac:chgData name="Narges Shahmohamadi" userId="5feb95dd25bf0cc3" providerId="LiveId" clId="{E1B9B70C-D048-422D-B946-C8DB3749A7DE}" dt="2022-04-11T21:48:31.869" v="16" actId="21"/>
          <ac:spMkLst>
            <pc:docMk/>
            <pc:sldMk cId="247556700" sldId="260"/>
            <ac:spMk id="20" creationId="{48FDFFFD-1436-4E85-B266-F74B3C521E5D}"/>
          </ac:spMkLst>
        </pc:spChg>
        <pc:picChg chg="del">
          <ac:chgData name="Narges Shahmohamadi" userId="5feb95dd25bf0cc3" providerId="LiveId" clId="{E1B9B70C-D048-422D-B946-C8DB3749A7DE}" dt="2022-04-11T21:48:44.313" v="17" actId="21"/>
          <ac:picMkLst>
            <pc:docMk/>
            <pc:sldMk cId="247556700" sldId="260"/>
            <ac:picMk id="5" creationId="{703BC3C3-FDC7-4124-AF56-6ECD30FD5B3E}"/>
          </ac:picMkLst>
        </pc:picChg>
        <pc:picChg chg="del">
          <ac:chgData name="Narges Shahmohamadi" userId="5feb95dd25bf0cc3" providerId="LiveId" clId="{E1B9B70C-D048-422D-B946-C8DB3749A7DE}" dt="2022-04-11T21:48:26.800" v="14" actId="21"/>
          <ac:picMkLst>
            <pc:docMk/>
            <pc:sldMk cId="247556700" sldId="260"/>
            <ac:picMk id="8" creationId="{82621497-278B-4C56-8985-7AA92FE8165A}"/>
          </ac:picMkLst>
        </pc:picChg>
      </pc:sldChg>
      <pc:sldChg chg="addSp delSp modSp mod modClrScheme delAnim chgLayout">
        <pc:chgData name="Narges Shahmohamadi" userId="5feb95dd25bf0cc3" providerId="LiveId" clId="{E1B9B70C-D048-422D-B946-C8DB3749A7DE}" dt="2022-04-27T00:42:13.882" v="2783" actId="207"/>
        <pc:sldMkLst>
          <pc:docMk/>
          <pc:sldMk cId="3761390924" sldId="262"/>
        </pc:sldMkLst>
        <pc:spChg chg="add del mod ord">
          <ac:chgData name="Narges Shahmohamadi" userId="5feb95dd25bf0cc3" providerId="LiveId" clId="{E1B9B70C-D048-422D-B946-C8DB3749A7DE}" dt="2022-04-27T00:42:13.882" v="2783" actId="207"/>
          <ac:spMkLst>
            <pc:docMk/>
            <pc:sldMk cId="3761390924" sldId="262"/>
            <ac:spMk id="2" creationId="{00000000-0000-0000-0000-000000000000}"/>
          </ac:spMkLst>
        </pc:spChg>
        <pc:spChg chg="mod">
          <ac:chgData name="Narges Shahmohamadi" userId="5feb95dd25bf0cc3" providerId="LiveId" clId="{E1B9B70C-D048-422D-B946-C8DB3749A7DE}" dt="2022-04-22T14:33:17.993" v="1739" actId="20577"/>
          <ac:spMkLst>
            <pc:docMk/>
            <pc:sldMk cId="3761390924" sldId="262"/>
            <ac:spMk id="3" creationId="{4AA52F40-E92E-48A1-88EC-CAED4DE2CEAB}"/>
          </ac:spMkLst>
        </pc:spChg>
        <pc:spChg chg="del">
          <ac:chgData name="Narges Shahmohamadi" userId="5feb95dd25bf0cc3" providerId="LiveId" clId="{E1B9B70C-D048-422D-B946-C8DB3749A7DE}" dt="2022-04-11T21:53:47.663" v="73" actId="21"/>
          <ac:spMkLst>
            <pc:docMk/>
            <pc:sldMk cId="3761390924" sldId="262"/>
            <ac:spMk id="4" creationId="{5761DB85-BA25-4495-AE2B-D4B7B807BCE3}"/>
          </ac:spMkLst>
        </pc:spChg>
        <pc:spChg chg="add del mod ord">
          <ac:chgData name="Narges Shahmohamadi" userId="5feb95dd25bf0cc3" providerId="LiveId" clId="{E1B9B70C-D048-422D-B946-C8DB3749A7DE}" dt="2022-04-11T21:55:26.395" v="87" actId="21"/>
          <ac:spMkLst>
            <pc:docMk/>
            <pc:sldMk cId="3761390924" sldId="262"/>
            <ac:spMk id="9" creationId="{7E384B0B-205D-437B-9A58-D7B07AEAD6CA}"/>
          </ac:spMkLst>
        </pc:spChg>
        <pc:spChg chg="add del mod ord">
          <ac:chgData name="Narges Shahmohamadi" userId="5feb95dd25bf0cc3" providerId="LiveId" clId="{E1B9B70C-D048-422D-B946-C8DB3749A7DE}" dt="2022-04-11T21:55:07.162" v="82" actId="21"/>
          <ac:spMkLst>
            <pc:docMk/>
            <pc:sldMk cId="3761390924" sldId="262"/>
            <ac:spMk id="10" creationId="{8D951A77-939B-4E99-830D-8DEF05465051}"/>
          </ac:spMkLst>
        </pc:spChg>
        <pc:spChg chg="add mod ord">
          <ac:chgData name="Narges Shahmohamadi" userId="5feb95dd25bf0cc3" providerId="LiveId" clId="{E1B9B70C-D048-422D-B946-C8DB3749A7DE}" dt="2022-04-22T14:32:32.379" v="1738" actId="404"/>
          <ac:spMkLst>
            <pc:docMk/>
            <pc:sldMk cId="3761390924" sldId="262"/>
            <ac:spMk id="11" creationId="{7D204751-C242-4AB6-892C-4750ADB9CC13}"/>
          </ac:spMkLst>
        </pc:spChg>
        <pc:spChg chg="del mod">
          <ac:chgData name="Narges Shahmohamadi" userId="5feb95dd25bf0cc3" providerId="LiveId" clId="{E1B9B70C-D048-422D-B946-C8DB3749A7DE}" dt="2022-04-11T21:54:51.095" v="79"/>
          <ac:spMkLst>
            <pc:docMk/>
            <pc:sldMk cId="3761390924" sldId="262"/>
            <ac:spMk id="13" creationId="{323C695E-D731-4F3B-A216-62DF242B6D41}"/>
          </ac:spMkLst>
        </pc:spChg>
        <pc:picChg chg="del">
          <ac:chgData name="Narges Shahmohamadi" userId="5feb95dd25bf0cc3" providerId="LiveId" clId="{E1B9B70C-D048-422D-B946-C8DB3749A7DE}" dt="2022-04-11T21:56:00.050" v="88" actId="21"/>
          <ac:picMkLst>
            <pc:docMk/>
            <pc:sldMk cId="3761390924" sldId="262"/>
            <ac:picMk id="5" creationId="{631BF2CC-7A72-45BD-9EE4-99CE8ED46BFA}"/>
          </ac:picMkLst>
        </pc:picChg>
        <pc:picChg chg="del">
          <ac:chgData name="Narges Shahmohamadi" userId="5feb95dd25bf0cc3" providerId="LiveId" clId="{E1B9B70C-D048-422D-B946-C8DB3749A7DE}" dt="2022-04-11T21:53:45.539" v="72" actId="21"/>
          <ac:picMkLst>
            <pc:docMk/>
            <pc:sldMk cId="3761390924" sldId="262"/>
            <ac:picMk id="6" creationId="{59E31BCD-D5D3-4061-9300-F2333D4A9005}"/>
          </ac:picMkLst>
        </pc:picChg>
        <pc:picChg chg="add mod">
          <ac:chgData name="Narges Shahmohamadi" userId="5feb95dd25bf0cc3" providerId="LiveId" clId="{E1B9B70C-D048-422D-B946-C8DB3749A7DE}" dt="2022-04-20T16:04:38.809" v="1477" actId="14100"/>
          <ac:picMkLst>
            <pc:docMk/>
            <pc:sldMk cId="3761390924" sldId="262"/>
            <ac:picMk id="8" creationId="{3036C0C8-A03E-439F-8BB8-11AEDC6775AA}"/>
          </ac:picMkLst>
        </pc:picChg>
      </pc:sldChg>
      <pc:sldChg chg="addSp delSp modSp mod modClrScheme chgLayout">
        <pc:chgData name="Narges Shahmohamadi" userId="5feb95dd25bf0cc3" providerId="LiveId" clId="{E1B9B70C-D048-422D-B946-C8DB3749A7DE}" dt="2022-04-22T15:12:01.148" v="2127" actId="20577"/>
        <pc:sldMkLst>
          <pc:docMk/>
          <pc:sldMk cId="3040813794" sldId="263"/>
        </pc:sldMkLst>
        <pc:spChg chg="mod ord">
          <ac:chgData name="Narges Shahmohamadi" userId="5feb95dd25bf0cc3" providerId="LiveId" clId="{E1B9B70C-D048-422D-B946-C8DB3749A7DE}" dt="2022-04-22T15:12:01.148" v="2127" actId="20577"/>
          <ac:spMkLst>
            <pc:docMk/>
            <pc:sldMk cId="3040813794" sldId="263"/>
            <ac:spMk id="2" creationId="{00000000-0000-0000-0000-000000000000}"/>
          </ac:spMkLst>
        </pc:spChg>
        <pc:spChg chg="del mod">
          <ac:chgData name="Narges Shahmohamadi" userId="5feb95dd25bf0cc3" providerId="LiveId" clId="{E1B9B70C-D048-422D-B946-C8DB3749A7DE}" dt="2022-04-11T22:04:23.670" v="229"/>
          <ac:spMkLst>
            <pc:docMk/>
            <pc:sldMk cId="3040813794" sldId="263"/>
            <ac:spMk id="3" creationId="{4AA52F40-E92E-48A1-88EC-CAED4DE2CEAB}"/>
          </ac:spMkLst>
        </pc:spChg>
        <pc:spChg chg="add del mod ord">
          <ac:chgData name="Narges Shahmohamadi" userId="5feb95dd25bf0cc3" providerId="LiveId" clId="{E1B9B70C-D048-422D-B946-C8DB3749A7DE}" dt="2022-04-11T22:07:30.487" v="272" actId="21"/>
          <ac:spMkLst>
            <pc:docMk/>
            <pc:sldMk cId="3040813794" sldId="263"/>
            <ac:spMk id="6" creationId="{81911F37-C1BB-4EAD-9894-12A26DBE0805}"/>
          </ac:spMkLst>
        </pc:spChg>
        <pc:spChg chg="add mod ord">
          <ac:chgData name="Narges Shahmohamadi" userId="5feb95dd25bf0cc3" providerId="LiveId" clId="{E1B9B70C-D048-422D-B946-C8DB3749A7DE}" dt="2022-04-11T22:09:46.072" v="405" actId="2711"/>
          <ac:spMkLst>
            <pc:docMk/>
            <pc:sldMk cId="3040813794" sldId="263"/>
            <ac:spMk id="7" creationId="{EAB92E77-2264-4119-BDC3-01130757E110}"/>
          </ac:spMkLst>
        </pc:spChg>
        <pc:spChg chg="add mod ord">
          <ac:chgData name="Narges Shahmohamadi" userId="5feb95dd25bf0cc3" providerId="LiveId" clId="{E1B9B70C-D048-422D-B946-C8DB3749A7DE}" dt="2022-04-11T22:07:13.356" v="270" actId="404"/>
          <ac:spMkLst>
            <pc:docMk/>
            <pc:sldMk cId="3040813794" sldId="263"/>
            <ac:spMk id="8" creationId="{48CA1405-5383-4EA2-9166-46D2C1266CEE}"/>
          </ac:spMkLst>
        </pc:spChg>
        <pc:picChg chg="add mod">
          <ac:chgData name="Narges Shahmohamadi" userId="5feb95dd25bf0cc3" providerId="LiveId" clId="{E1B9B70C-D048-422D-B946-C8DB3749A7DE}" dt="2022-04-11T22:05:12.873" v="232" actId="1076"/>
          <ac:picMkLst>
            <pc:docMk/>
            <pc:sldMk cId="3040813794" sldId="263"/>
            <ac:picMk id="4" creationId="{37128D1B-F18D-44D3-A34F-056C5E196C23}"/>
          </ac:picMkLst>
        </pc:picChg>
        <pc:picChg chg="del">
          <ac:chgData name="Narges Shahmohamadi" userId="5feb95dd25bf0cc3" providerId="LiveId" clId="{E1B9B70C-D048-422D-B946-C8DB3749A7DE}" dt="2022-04-11T22:04:23.666" v="227" actId="21"/>
          <ac:picMkLst>
            <pc:docMk/>
            <pc:sldMk cId="3040813794" sldId="263"/>
            <ac:picMk id="5" creationId="{F7AB2600-4270-4D74-9F30-80D4B0E40407}"/>
          </ac:picMkLst>
        </pc:picChg>
        <pc:picChg chg="add mod">
          <ac:chgData name="Narges Shahmohamadi" userId="5feb95dd25bf0cc3" providerId="LiveId" clId="{E1B9B70C-D048-422D-B946-C8DB3749A7DE}" dt="2022-04-11T22:07:38.425" v="274" actId="14100"/>
          <ac:picMkLst>
            <pc:docMk/>
            <pc:sldMk cId="3040813794" sldId="263"/>
            <ac:picMk id="10" creationId="{596956B2-E643-456D-BA16-0A04A799EAFF}"/>
          </ac:picMkLst>
        </pc:picChg>
      </pc:sldChg>
      <pc:sldChg chg="addSp delSp modSp mod modClrScheme chgLayout">
        <pc:chgData name="Narges Shahmohamadi" userId="5feb95dd25bf0cc3" providerId="LiveId" clId="{E1B9B70C-D048-422D-B946-C8DB3749A7DE}" dt="2022-04-25T15:55:04.436" v="2500" actId="20577"/>
        <pc:sldMkLst>
          <pc:docMk/>
          <pc:sldMk cId="1935732242" sldId="264"/>
        </pc:sldMkLst>
        <pc:spChg chg="mod ord">
          <ac:chgData name="Narges Shahmohamadi" userId="5feb95dd25bf0cc3" providerId="LiveId" clId="{E1B9B70C-D048-422D-B946-C8DB3749A7DE}" dt="2022-04-22T15:00:10.989" v="2081" actId="404"/>
          <ac:spMkLst>
            <pc:docMk/>
            <pc:sldMk cId="1935732242" sldId="264"/>
            <ac:spMk id="2" creationId="{00000000-0000-0000-0000-000000000000}"/>
          </ac:spMkLst>
        </pc:spChg>
        <pc:spChg chg="del">
          <ac:chgData name="Narges Shahmohamadi" userId="5feb95dd25bf0cc3" providerId="LiveId" clId="{E1B9B70C-D048-422D-B946-C8DB3749A7DE}" dt="2022-04-11T22:15:30.239" v="519" actId="21"/>
          <ac:spMkLst>
            <pc:docMk/>
            <pc:sldMk cId="1935732242" sldId="264"/>
            <ac:spMk id="3" creationId="{4AA52F40-E92E-48A1-88EC-CAED4DE2CEAB}"/>
          </ac:spMkLst>
        </pc:spChg>
        <pc:spChg chg="add mod">
          <ac:chgData name="Narges Shahmohamadi" userId="5feb95dd25bf0cc3" providerId="LiveId" clId="{E1B9B70C-D048-422D-B946-C8DB3749A7DE}" dt="2022-04-22T14:47:54.359" v="1776" actId="20577"/>
          <ac:spMkLst>
            <pc:docMk/>
            <pc:sldMk cId="1935732242" sldId="264"/>
            <ac:spMk id="9" creationId="{A84528B9-14F5-3491-23E5-DA28BD2A9039}"/>
          </ac:spMkLst>
        </pc:spChg>
        <pc:spChg chg="del mod">
          <ac:chgData name="Narges Shahmohamadi" userId="5feb95dd25bf0cc3" providerId="LiveId" clId="{E1B9B70C-D048-422D-B946-C8DB3749A7DE}" dt="2022-04-11T22:15:41.063" v="523"/>
          <ac:spMkLst>
            <pc:docMk/>
            <pc:sldMk cId="1935732242" sldId="264"/>
            <ac:spMk id="10" creationId="{BFCECCBA-EB63-4F81-86FA-6261E63DF7C7}"/>
          </ac:spMkLst>
        </pc:spChg>
        <pc:spChg chg="add mod">
          <ac:chgData name="Narges Shahmohamadi" userId="5feb95dd25bf0cc3" providerId="LiveId" clId="{E1B9B70C-D048-422D-B946-C8DB3749A7DE}" dt="2022-04-25T15:55:04.436" v="2500" actId="20577"/>
          <ac:spMkLst>
            <pc:docMk/>
            <pc:sldMk cId="1935732242" sldId="264"/>
            <ac:spMk id="11" creationId="{05E008D4-254D-04AE-430D-141722A61243}"/>
          </ac:spMkLst>
        </pc:spChg>
        <pc:picChg chg="add del mod">
          <ac:chgData name="Narges Shahmohamadi" userId="5feb95dd25bf0cc3" providerId="LiveId" clId="{E1B9B70C-D048-422D-B946-C8DB3749A7DE}" dt="2022-04-25T15:01:46.767" v="2383" actId="21"/>
          <ac:picMkLst>
            <pc:docMk/>
            <pc:sldMk cId="1935732242" sldId="264"/>
            <ac:picMk id="4" creationId="{6B461199-BEA1-4CBF-9856-809D0E3048D0}"/>
          </ac:picMkLst>
        </pc:picChg>
        <pc:picChg chg="add del mod">
          <ac:chgData name="Narges Shahmohamadi" userId="5feb95dd25bf0cc3" providerId="LiveId" clId="{E1B9B70C-D048-422D-B946-C8DB3749A7DE}" dt="2022-04-25T15:02:44.433" v="2388" actId="21"/>
          <ac:picMkLst>
            <pc:docMk/>
            <pc:sldMk cId="1935732242" sldId="264"/>
            <ac:picMk id="5" creationId="{29D7200C-9D0E-4075-BD28-73AAA2172F24}"/>
          </ac:picMkLst>
        </pc:picChg>
        <pc:picChg chg="del">
          <ac:chgData name="Narges Shahmohamadi" userId="5feb95dd25bf0cc3" providerId="LiveId" clId="{E1B9B70C-D048-422D-B946-C8DB3749A7DE}" dt="2022-04-11T22:15:34.260" v="520" actId="21"/>
          <ac:picMkLst>
            <pc:docMk/>
            <pc:sldMk cId="1935732242" sldId="264"/>
            <ac:picMk id="6" creationId="{399C7174-51A4-4DB3-B0D4-E0D4791965A4}"/>
          </ac:picMkLst>
        </pc:picChg>
        <pc:picChg chg="add mod">
          <ac:chgData name="Narges Shahmohamadi" userId="5feb95dd25bf0cc3" providerId="LiveId" clId="{E1B9B70C-D048-422D-B946-C8DB3749A7DE}" dt="2022-04-25T15:03:00.211" v="2396" actId="1076"/>
          <ac:picMkLst>
            <pc:docMk/>
            <pc:sldMk cId="1935732242" sldId="264"/>
            <ac:picMk id="7" creationId="{E33C6CFA-5F8E-4E34-9B15-D5A533C6596A}"/>
          </ac:picMkLst>
        </pc:picChg>
      </pc:sldChg>
      <pc:sldChg chg="addSp delSp modSp mod modNotesTx">
        <pc:chgData name="Narges Shahmohamadi" userId="5feb95dd25bf0cc3" providerId="LiveId" clId="{E1B9B70C-D048-422D-B946-C8DB3749A7DE}" dt="2022-04-27T00:32:04.319" v="2681" actId="20577"/>
        <pc:sldMkLst>
          <pc:docMk/>
          <pc:sldMk cId="1752823331" sldId="265"/>
        </pc:sldMkLst>
        <pc:spChg chg="mod">
          <ac:chgData name="Narges Shahmohamadi" userId="5feb95dd25bf0cc3" providerId="LiveId" clId="{E1B9B70C-D048-422D-B946-C8DB3749A7DE}" dt="2022-04-25T15:44:18.668" v="2479" actId="2711"/>
          <ac:spMkLst>
            <pc:docMk/>
            <pc:sldMk cId="1752823331" sldId="265"/>
            <ac:spMk id="3" creationId="{4AA52F40-E92E-48A1-88EC-CAED4DE2CEAB}"/>
          </ac:spMkLst>
        </pc:spChg>
        <pc:spChg chg="mod">
          <ac:chgData name="Narges Shahmohamadi" userId="5feb95dd25bf0cc3" providerId="LiveId" clId="{E1B9B70C-D048-422D-B946-C8DB3749A7DE}" dt="2022-04-26T19:22:38.843" v="2677" actId="14100"/>
          <ac:spMkLst>
            <pc:docMk/>
            <pc:sldMk cId="1752823331" sldId="265"/>
            <ac:spMk id="6" creationId="{468DD4F5-9F4C-4433-B7C9-8F285FD2F10B}"/>
          </ac:spMkLst>
        </pc:spChg>
        <pc:spChg chg="add del">
          <ac:chgData name="Narges Shahmohamadi" userId="5feb95dd25bf0cc3" providerId="LiveId" clId="{E1B9B70C-D048-422D-B946-C8DB3749A7DE}" dt="2022-04-11T22:34:52.450" v="682"/>
          <ac:spMkLst>
            <pc:docMk/>
            <pc:sldMk cId="1752823331" sldId="265"/>
            <ac:spMk id="7" creationId="{451EE3BC-6F17-4E23-97D7-5D8383162554}"/>
          </ac:spMkLst>
        </pc:spChg>
        <pc:spChg chg="add mod">
          <ac:chgData name="Narges Shahmohamadi" userId="5feb95dd25bf0cc3" providerId="LiveId" clId="{E1B9B70C-D048-422D-B946-C8DB3749A7DE}" dt="2022-04-27T00:32:04.319" v="2681" actId="20577"/>
          <ac:spMkLst>
            <pc:docMk/>
            <pc:sldMk cId="1752823331" sldId="265"/>
            <ac:spMk id="7" creationId="{D3EBE362-9A81-41FF-B3AE-565818758263}"/>
          </ac:spMkLst>
        </pc:spChg>
        <pc:spChg chg="add del mod">
          <ac:chgData name="Narges Shahmohamadi" userId="5feb95dd25bf0cc3" providerId="LiveId" clId="{E1B9B70C-D048-422D-B946-C8DB3749A7DE}" dt="2022-04-11T22:34:52.005" v="681"/>
          <ac:spMkLst>
            <pc:docMk/>
            <pc:sldMk cId="1752823331" sldId="265"/>
            <ac:spMk id="8" creationId="{EAF17F44-907C-460F-97D6-3D62A0ABF752}"/>
          </ac:spMkLst>
        </pc:spChg>
        <pc:picChg chg="add mod">
          <ac:chgData name="Narges Shahmohamadi" userId="5feb95dd25bf0cc3" providerId="LiveId" clId="{E1B9B70C-D048-422D-B946-C8DB3749A7DE}" dt="2022-04-26T19:23:06.140" v="2679" actId="1076"/>
          <ac:picMkLst>
            <pc:docMk/>
            <pc:sldMk cId="1752823331" sldId="265"/>
            <ac:picMk id="4" creationId="{7BF3BAFD-021D-4010-B867-20353F16759C}"/>
          </ac:picMkLst>
        </pc:picChg>
        <pc:picChg chg="del">
          <ac:chgData name="Narges Shahmohamadi" userId="5feb95dd25bf0cc3" providerId="LiveId" clId="{E1B9B70C-D048-422D-B946-C8DB3749A7DE}" dt="2022-04-11T22:32:56.922" v="673" actId="21"/>
          <ac:picMkLst>
            <pc:docMk/>
            <pc:sldMk cId="1752823331" sldId="265"/>
            <ac:picMk id="5" creationId="{1C2045DE-39F4-43CA-8CC3-2EF41627B453}"/>
          </ac:picMkLst>
        </pc:picChg>
      </pc:sldChg>
      <pc:sldChg chg="del">
        <pc:chgData name="Narges Shahmohamadi" userId="5feb95dd25bf0cc3" providerId="LiveId" clId="{E1B9B70C-D048-422D-B946-C8DB3749A7DE}" dt="2022-04-11T22:36:41.883" v="709" actId="2696"/>
        <pc:sldMkLst>
          <pc:docMk/>
          <pc:sldMk cId="1574348938" sldId="267"/>
        </pc:sldMkLst>
      </pc:sldChg>
      <pc:sldChg chg="addSp delSp modSp mod modNotesTx">
        <pc:chgData name="Narges Shahmohamadi" userId="5feb95dd25bf0cc3" providerId="LiveId" clId="{E1B9B70C-D048-422D-B946-C8DB3749A7DE}" dt="2022-04-27T00:35:31.930" v="2693"/>
        <pc:sldMkLst>
          <pc:docMk/>
          <pc:sldMk cId="3816198451" sldId="268"/>
        </pc:sldMkLst>
        <pc:spChg chg="mod">
          <ac:chgData name="Narges Shahmohamadi" userId="5feb95dd25bf0cc3" providerId="LiveId" clId="{E1B9B70C-D048-422D-B946-C8DB3749A7DE}" dt="2022-04-19T16:49:33.212" v="806" actId="14100"/>
          <ac:spMkLst>
            <pc:docMk/>
            <pc:sldMk cId="3816198451" sldId="268"/>
            <ac:spMk id="2" creationId="{838EC6FD-C0CA-472C-B22C-7EDFDF3E3458}"/>
          </ac:spMkLst>
        </pc:spChg>
        <pc:spChg chg="add del mod">
          <ac:chgData name="Narges Shahmohamadi" userId="5feb95dd25bf0cc3" providerId="LiveId" clId="{E1B9B70C-D048-422D-B946-C8DB3749A7DE}" dt="2022-04-11T22:40:56.171" v="712" actId="21"/>
          <ac:spMkLst>
            <pc:docMk/>
            <pc:sldMk cId="3816198451" sldId="268"/>
            <ac:spMk id="7" creationId="{462FC5F6-967B-42D3-A980-664D6DFEE8C2}"/>
          </ac:spMkLst>
        </pc:spChg>
        <pc:spChg chg="add mod">
          <ac:chgData name="Narges Shahmohamadi" userId="5feb95dd25bf0cc3" providerId="LiveId" clId="{E1B9B70C-D048-422D-B946-C8DB3749A7DE}" dt="2022-04-27T00:35:31.930" v="2693"/>
          <ac:spMkLst>
            <pc:docMk/>
            <pc:sldMk cId="3816198451" sldId="268"/>
            <ac:spMk id="10" creationId="{43D66386-08A2-49E9-A79F-5BE8E1694A3F}"/>
          </ac:spMkLst>
        </pc:spChg>
        <pc:picChg chg="add mod">
          <ac:chgData name="Narges Shahmohamadi" userId="5feb95dd25bf0cc3" providerId="LiveId" clId="{E1B9B70C-D048-422D-B946-C8DB3749A7DE}" dt="2022-04-19T16:55:24.825" v="934" actId="1076"/>
          <ac:picMkLst>
            <pc:docMk/>
            <pc:sldMk cId="3816198451" sldId="268"/>
            <ac:picMk id="3" creationId="{73B64B46-9B2E-4BB7-97F3-78A8F1F20AE6}"/>
          </ac:picMkLst>
        </pc:picChg>
        <pc:picChg chg="del">
          <ac:chgData name="Narges Shahmohamadi" userId="5feb95dd25bf0cc3" providerId="LiveId" clId="{E1B9B70C-D048-422D-B946-C8DB3749A7DE}" dt="2022-04-11T22:40:50.739" v="711" actId="21"/>
          <ac:picMkLst>
            <pc:docMk/>
            <pc:sldMk cId="3816198451" sldId="268"/>
            <ac:picMk id="6" creationId="{5707C648-5529-42D3-A8CC-B628201C085F}"/>
          </ac:picMkLst>
        </pc:picChg>
        <pc:picChg chg="add del mod">
          <ac:chgData name="Narges Shahmohamadi" userId="5feb95dd25bf0cc3" providerId="LiveId" clId="{E1B9B70C-D048-422D-B946-C8DB3749A7DE}" dt="2022-04-11T22:41:25.722" v="718" actId="21"/>
          <ac:picMkLst>
            <pc:docMk/>
            <pc:sldMk cId="3816198451" sldId="268"/>
            <ac:picMk id="8" creationId="{8ACB9676-C83A-448F-9211-FC22DEAE9211}"/>
          </ac:picMkLst>
        </pc:picChg>
      </pc:sldChg>
      <pc:sldChg chg="del">
        <pc:chgData name="Narges Shahmohamadi" userId="5feb95dd25bf0cc3" providerId="LiveId" clId="{E1B9B70C-D048-422D-B946-C8DB3749A7DE}" dt="2022-04-11T22:44:47.595" v="760" actId="2696"/>
        <pc:sldMkLst>
          <pc:docMk/>
          <pc:sldMk cId="4076051488" sldId="269"/>
        </pc:sldMkLst>
      </pc:sldChg>
      <pc:sldChg chg="del">
        <pc:chgData name="Narges Shahmohamadi" userId="5feb95dd25bf0cc3" providerId="LiveId" clId="{E1B9B70C-D048-422D-B946-C8DB3749A7DE}" dt="2022-04-11T22:44:43.665" v="758" actId="2696"/>
        <pc:sldMkLst>
          <pc:docMk/>
          <pc:sldMk cId="2653355189" sldId="270"/>
        </pc:sldMkLst>
      </pc:sldChg>
      <pc:sldChg chg="del">
        <pc:chgData name="Narges Shahmohamadi" userId="5feb95dd25bf0cc3" providerId="LiveId" clId="{E1B9B70C-D048-422D-B946-C8DB3749A7DE}" dt="2022-04-11T22:44:45.746" v="759" actId="2696"/>
        <pc:sldMkLst>
          <pc:docMk/>
          <pc:sldMk cId="3556022554" sldId="271"/>
        </pc:sldMkLst>
      </pc:sldChg>
      <pc:sldChg chg="addSp delSp modSp mod">
        <pc:chgData name="Narges Shahmohamadi" userId="5feb95dd25bf0cc3" providerId="LiveId" clId="{E1B9B70C-D048-422D-B946-C8DB3749A7DE}" dt="2022-04-25T15:14:44.874" v="2455" actId="20577"/>
        <pc:sldMkLst>
          <pc:docMk/>
          <pc:sldMk cId="1510017449" sldId="272"/>
        </pc:sldMkLst>
        <pc:spChg chg="mod">
          <ac:chgData name="Narges Shahmohamadi" userId="5feb95dd25bf0cc3" providerId="LiveId" clId="{E1B9B70C-D048-422D-B946-C8DB3749A7DE}" dt="2022-04-20T16:02:31.460" v="1469" actId="404"/>
          <ac:spMkLst>
            <pc:docMk/>
            <pc:sldMk cId="1510017449" sldId="272"/>
            <ac:spMk id="2" creationId="{78A03DEC-52F7-490C-8AB5-619B1BCA428A}"/>
          </ac:spMkLst>
        </pc:spChg>
        <pc:spChg chg="mod">
          <ac:chgData name="Narges Shahmohamadi" userId="5feb95dd25bf0cc3" providerId="LiveId" clId="{E1B9B70C-D048-422D-B946-C8DB3749A7DE}" dt="2022-04-25T15:14:44.874" v="2455" actId="20577"/>
          <ac:spMkLst>
            <pc:docMk/>
            <pc:sldMk cId="1510017449" sldId="272"/>
            <ac:spMk id="4" creationId="{D02D28A4-B7CF-402A-A38B-8C17C4BC1D39}"/>
          </ac:spMkLst>
        </pc:spChg>
        <pc:spChg chg="del mod">
          <ac:chgData name="Narges Shahmohamadi" userId="5feb95dd25bf0cc3" providerId="LiveId" clId="{E1B9B70C-D048-422D-B946-C8DB3749A7DE}" dt="2022-04-20T15:57:56.744" v="1466" actId="21"/>
          <ac:spMkLst>
            <pc:docMk/>
            <pc:sldMk cId="1510017449" sldId="272"/>
            <ac:spMk id="6" creationId="{2542799C-3E6D-4157-874A-DA8AC58694EC}"/>
          </ac:spMkLst>
        </pc:spChg>
        <pc:spChg chg="add del mod">
          <ac:chgData name="Narges Shahmohamadi" userId="5feb95dd25bf0cc3" providerId="LiveId" clId="{E1B9B70C-D048-422D-B946-C8DB3749A7DE}" dt="2022-04-22T19:14:33.918" v="2244" actId="21"/>
          <ac:spMkLst>
            <pc:docMk/>
            <pc:sldMk cId="1510017449" sldId="272"/>
            <ac:spMk id="6" creationId="{CDFE2307-628A-4C95-8A23-87AD54BD2596}"/>
          </ac:spMkLst>
        </pc:spChg>
        <pc:spChg chg="mod">
          <ac:chgData name="Narges Shahmohamadi" userId="5feb95dd25bf0cc3" providerId="LiveId" clId="{E1B9B70C-D048-422D-B946-C8DB3749A7DE}" dt="2022-04-19T17:25:04.472" v="1035" actId="1076"/>
          <ac:spMkLst>
            <pc:docMk/>
            <pc:sldMk cId="1510017449" sldId="272"/>
            <ac:spMk id="7" creationId="{C023FB6F-F8C8-4ADB-8B1C-6CA14433168B}"/>
          </ac:spMkLst>
        </pc:spChg>
      </pc:sldChg>
      <pc:sldChg chg="del">
        <pc:chgData name="Narges Shahmohamadi" userId="5feb95dd25bf0cc3" providerId="LiveId" clId="{E1B9B70C-D048-422D-B946-C8DB3749A7DE}" dt="2022-04-11T22:44:50.482" v="761" actId="2696"/>
        <pc:sldMkLst>
          <pc:docMk/>
          <pc:sldMk cId="2285669967" sldId="273"/>
        </pc:sldMkLst>
      </pc:sldChg>
      <pc:sldChg chg="del">
        <pc:chgData name="Narges Shahmohamadi" userId="5feb95dd25bf0cc3" providerId="LiveId" clId="{E1B9B70C-D048-422D-B946-C8DB3749A7DE}" dt="2022-04-11T21:50:34.893" v="51" actId="2696"/>
        <pc:sldMkLst>
          <pc:docMk/>
          <pc:sldMk cId="3476989132" sldId="274"/>
        </pc:sldMkLst>
      </pc:sldChg>
      <pc:sldChg chg="addSp modSp mod">
        <pc:chgData name="Narges Shahmohamadi" userId="5feb95dd25bf0cc3" providerId="LiveId" clId="{E1B9B70C-D048-422D-B946-C8DB3749A7DE}" dt="2022-04-27T00:44:08.307" v="2841" actId="20577"/>
        <pc:sldMkLst>
          <pc:docMk/>
          <pc:sldMk cId="950424678" sldId="275"/>
        </pc:sldMkLst>
        <pc:spChg chg="mod">
          <ac:chgData name="Narges Shahmohamadi" userId="5feb95dd25bf0cc3" providerId="LiveId" clId="{E1B9B70C-D048-422D-B946-C8DB3749A7DE}" dt="2022-04-27T00:44:08.307" v="2841" actId="20577"/>
          <ac:spMkLst>
            <pc:docMk/>
            <pc:sldMk cId="950424678" sldId="275"/>
            <ac:spMk id="3" creationId="{756BC9D3-B2EC-4435-98D4-E1A52D62DC59}"/>
          </ac:spMkLst>
        </pc:spChg>
        <pc:spChg chg="add mod">
          <ac:chgData name="Narges Shahmohamadi" userId="5feb95dd25bf0cc3" providerId="LiveId" clId="{E1B9B70C-D048-422D-B946-C8DB3749A7DE}" dt="2022-04-25T15:53:48.049" v="2489" actId="1076"/>
          <ac:spMkLst>
            <pc:docMk/>
            <pc:sldMk cId="950424678" sldId="275"/>
            <ac:spMk id="7" creationId="{DBCA4939-2190-4C6A-962A-3CD94C037F01}"/>
          </ac:spMkLst>
        </pc:spChg>
        <pc:picChg chg="add mod">
          <ac:chgData name="Narges Shahmohamadi" userId="5feb95dd25bf0cc3" providerId="LiveId" clId="{E1B9B70C-D048-422D-B946-C8DB3749A7DE}" dt="2022-04-25T15:53:41.401" v="2488" actId="14100"/>
          <ac:picMkLst>
            <pc:docMk/>
            <pc:sldMk cId="950424678" sldId="275"/>
            <ac:picMk id="2" creationId="{7A3F9284-77E9-4B5B-BEA3-B310060C1296}"/>
          </ac:picMkLst>
        </pc:picChg>
        <pc:picChg chg="add mod">
          <ac:chgData name="Narges Shahmohamadi" userId="5feb95dd25bf0cc3" providerId="LiveId" clId="{E1B9B70C-D048-422D-B946-C8DB3749A7DE}" dt="2022-04-25T15:53:56.425" v="2492" actId="1076"/>
          <ac:picMkLst>
            <pc:docMk/>
            <pc:sldMk cId="950424678" sldId="275"/>
            <ac:picMk id="6" creationId="{DC10076A-0DBA-4702-8E11-64C7036F32A7}"/>
          </ac:picMkLst>
        </pc:picChg>
        <pc:picChg chg="add mod">
          <ac:chgData name="Narges Shahmohamadi" userId="5feb95dd25bf0cc3" providerId="LiveId" clId="{E1B9B70C-D048-422D-B946-C8DB3749A7DE}" dt="2022-04-26T14:42:02.647" v="2608" actId="1076"/>
          <ac:picMkLst>
            <pc:docMk/>
            <pc:sldMk cId="950424678" sldId="275"/>
            <ac:picMk id="8" creationId="{8EF0E999-3C9C-4DBE-A00C-B7406ED5C9FC}"/>
          </ac:picMkLst>
        </pc:picChg>
      </pc:sldChg>
      <pc:sldChg chg="del">
        <pc:chgData name="Narges Shahmohamadi" userId="5feb95dd25bf0cc3" providerId="LiveId" clId="{E1B9B70C-D048-422D-B946-C8DB3749A7DE}" dt="2022-04-11T22:32:46.188" v="672" actId="2696"/>
        <pc:sldMkLst>
          <pc:docMk/>
          <pc:sldMk cId="4188334159" sldId="276"/>
        </pc:sldMkLst>
      </pc:sldChg>
      <pc:sldChg chg="addSp delSp modSp mod">
        <pc:chgData name="Narges Shahmohamadi" userId="5feb95dd25bf0cc3" providerId="LiveId" clId="{E1B9B70C-D048-422D-B946-C8DB3749A7DE}" dt="2022-04-25T15:43:21.603" v="2474" actId="20577"/>
        <pc:sldMkLst>
          <pc:docMk/>
          <pc:sldMk cId="2571550484" sldId="278"/>
        </pc:sldMkLst>
        <pc:spChg chg="add del mod">
          <ac:chgData name="Narges Shahmohamadi" userId="5feb95dd25bf0cc3" providerId="LiveId" clId="{E1B9B70C-D048-422D-B946-C8DB3749A7DE}" dt="2022-04-19T17:17:27.553" v="961"/>
          <ac:spMkLst>
            <pc:docMk/>
            <pc:sldMk cId="2571550484" sldId="278"/>
            <ac:spMk id="2" creationId="{60C07E0C-569E-4DFD-8E17-CAF93EAE7201}"/>
          </ac:spMkLst>
        </pc:spChg>
        <pc:spChg chg="mod">
          <ac:chgData name="Narges Shahmohamadi" userId="5feb95dd25bf0cc3" providerId="LiveId" clId="{E1B9B70C-D048-422D-B946-C8DB3749A7DE}" dt="2022-04-19T17:20:50.656" v="995" actId="14100"/>
          <ac:spMkLst>
            <pc:docMk/>
            <pc:sldMk cId="2571550484" sldId="278"/>
            <ac:spMk id="3" creationId="{6B7C8B2D-5D38-4342-92E5-FCEB489A0903}"/>
          </ac:spMkLst>
        </pc:spChg>
        <pc:spChg chg="add del mod">
          <ac:chgData name="Narges Shahmohamadi" userId="5feb95dd25bf0cc3" providerId="LiveId" clId="{E1B9B70C-D048-422D-B946-C8DB3749A7DE}" dt="2022-04-25T15:43:21.603" v="2474" actId="20577"/>
          <ac:spMkLst>
            <pc:docMk/>
            <pc:sldMk cId="2571550484" sldId="278"/>
            <ac:spMk id="4" creationId="{B2769C34-E550-4AD6-B690-CBCC90841772}"/>
          </ac:spMkLst>
        </pc:spChg>
        <pc:spChg chg="add del">
          <ac:chgData name="Narges Shahmohamadi" userId="5feb95dd25bf0cc3" providerId="LiveId" clId="{E1B9B70C-D048-422D-B946-C8DB3749A7DE}" dt="2022-04-19T17:20:37.089" v="990"/>
          <ac:spMkLst>
            <pc:docMk/>
            <pc:sldMk cId="2571550484" sldId="278"/>
            <ac:spMk id="6" creationId="{B4C05B1D-40F1-4BCE-8EAE-85487BD4F22B}"/>
          </ac:spMkLst>
        </pc:spChg>
      </pc:sldChg>
      <pc:sldChg chg="addSp delSp modSp new mod">
        <pc:chgData name="Narges Shahmohamadi" userId="5feb95dd25bf0cc3" providerId="LiveId" clId="{E1B9B70C-D048-422D-B946-C8DB3749A7DE}" dt="2022-04-20T16:08:16.195" v="1535" actId="1076"/>
        <pc:sldMkLst>
          <pc:docMk/>
          <pc:sldMk cId="4157781408" sldId="279"/>
        </pc:sldMkLst>
        <pc:spChg chg="mod">
          <ac:chgData name="Narges Shahmohamadi" userId="5feb95dd25bf0cc3" providerId="LiveId" clId="{E1B9B70C-D048-422D-B946-C8DB3749A7DE}" dt="2022-04-20T15:55:54.481" v="1448" actId="1076"/>
          <ac:spMkLst>
            <pc:docMk/>
            <pc:sldMk cId="4157781408" sldId="279"/>
            <ac:spMk id="2" creationId="{48F84947-5F6A-4F5F-BEDB-B13BBC9812D6}"/>
          </ac:spMkLst>
        </pc:spChg>
        <pc:spChg chg="del">
          <ac:chgData name="Narges Shahmohamadi" userId="5feb95dd25bf0cc3" providerId="LiveId" clId="{E1B9B70C-D048-422D-B946-C8DB3749A7DE}" dt="2022-04-11T22:50:25.634" v="770" actId="931"/>
          <ac:spMkLst>
            <pc:docMk/>
            <pc:sldMk cId="4157781408" sldId="279"/>
            <ac:spMk id="3" creationId="{FC197A32-8E6F-431D-A055-812098AAD90F}"/>
          </ac:spMkLst>
        </pc:spChg>
        <pc:spChg chg="mod">
          <ac:chgData name="Narges Shahmohamadi" userId="5feb95dd25bf0cc3" providerId="LiveId" clId="{E1B9B70C-D048-422D-B946-C8DB3749A7DE}" dt="2022-04-11T22:45:23.884" v="766" actId="404"/>
          <ac:spMkLst>
            <pc:docMk/>
            <pc:sldMk cId="4157781408" sldId="279"/>
            <ac:spMk id="4" creationId="{387426BE-6F54-4853-8998-4A7B3F48A6D5}"/>
          </ac:spMkLst>
        </pc:spChg>
        <pc:spChg chg="add mod">
          <ac:chgData name="Narges Shahmohamadi" userId="5feb95dd25bf0cc3" providerId="LiveId" clId="{E1B9B70C-D048-422D-B946-C8DB3749A7DE}" dt="2022-04-20T16:07:59.145" v="1532" actId="2711"/>
          <ac:spMkLst>
            <pc:docMk/>
            <pc:sldMk cId="4157781408" sldId="279"/>
            <ac:spMk id="10" creationId="{1A87848A-66A6-495E-9893-23D25D1F4069}"/>
          </ac:spMkLst>
        </pc:spChg>
        <pc:spChg chg="add del mod">
          <ac:chgData name="Narges Shahmohamadi" userId="5feb95dd25bf0cc3" providerId="LiveId" clId="{E1B9B70C-D048-422D-B946-C8DB3749A7DE}" dt="2022-04-20T15:31:34.374" v="1052" actId="21"/>
          <ac:spMkLst>
            <pc:docMk/>
            <pc:sldMk cId="4157781408" sldId="279"/>
            <ac:spMk id="12" creationId="{0114B4E5-BE3A-4B1A-86CF-C8B68B45B461}"/>
          </ac:spMkLst>
        </pc:spChg>
        <pc:spChg chg="add mod">
          <ac:chgData name="Narges Shahmohamadi" userId="5feb95dd25bf0cc3" providerId="LiveId" clId="{E1B9B70C-D048-422D-B946-C8DB3749A7DE}" dt="2022-04-20T16:07:54.026" v="1531" actId="2711"/>
          <ac:spMkLst>
            <pc:docMk/>
            <pc:sldMk cId="4157781408" sldId="279"/>
            <ac:spMk id="14" creationId="{69A81477-3385-4052-AF8F-1607A7235D05}"/>
          </ac:spMkLst>
        </pc:spChg>
        <pc:spChg chg="add mod">
          <ac:chgData name="Narges Shahmohamadi" userId="5feb95dd25bf0cc3" providerId="LiveId" clId="{E1B9B70C-D048-422D-B946-C8DB3749A7DE}" dt="2022-04-20T16:08:16.195" v="1535" actId="1076"/>
          <ac:spMkLst>
            <pc:docMk/>
            <pc:sldMk cId="4157781408" sldId="279"/>
            <ac:spMk id="16" creationId="{A3D3CB2B-DFC8-4974-80AB-E3E8145DE4D4}"/>
          </ac:spMkLst>
        </pc:spChg>
        <pc:picChg chg="add del mod">
          <ac:chgData name="Narges Shahmohamadi" userId="5feb95dd25bf0cc3" providerId="LiveId" clId="{E1B9B70C-D048-422D-B946-C8DB3749A7DE}" dt="2022-04-20T15:28:50.578" v="1042" actId="21"/>
          <ac:picMkLst>
            <pc:docMk/>
            <pc:sldMk cId="4157781408" sldId="279"/>
            <ac:picMk id="5" creationId="{DD634D79-3DA0-4F9A-AAA1-1B2D2E77C36E}"/>
          </ac:picMkLst>
        </pc:picChg>
        <pc:picChg chg="add del mod">
          <ac:chgData name="Narges Shahmohamadi" userId="5feb95dd25bf0cc3" providerId="LiveId" clId="{E1B9B70C-D048-422D-B946-C8DB3749A7DE}" dt="2022-04-20T15:31:17.771" v="1048" actId="21"/>
          <ac:picMkLst>
            <pc:docMk/>
            <pc:sldMk cId="4157781408" sldId="279"/>
            <ac:picMk id="6" creationId="{243A0864-5BDC-42A9-9ABB-AA2EF5EBB719}"/>
          </ac:picMkLst>
        </pc:picChg>
        <pc:picChg chg="add del mod">
          <ac:chgData name="Narges Shahmohamadi" userId="5feb95dd25bf0cc3" providerId="LiveId" clId="{E1B9B70C-D048-422D-B946-C8DB3749A7DE}" dt="2022-04-20T15:31:15.927" v="1047" actId="21"/>
          <ac:picMkLst>
            <pc:docMk/>
            <pc:sldMk cId="4157781408" sldId="279"/>
            <ac:picMk id="8" creationId="{97302423-E36B-40F3-A917-D642E58AEC3F}"/>
          </ac:picMkLst>
        </pc:picChg>
        <pc:picChg chg="add mod">
          <ac:chgData name="Narges Shahmohamadi" userId="5feb95dd25bf0cc3" providerId="LiveId" clId="{E1B9B70C-D048-422D-B946-C8DB3749A7DE}" dt="2022-04-20T15:56:06.018" v="1450" actId="1076"/>
          <ac:picMkLst>
            <pc:docMk/>
            <pc:sldMk cId="4157781408" sldId="279"/>
            <ac:picMk id="9" creationId="{D3B6EAD7-B365-403F-8613-73489D528836}"/>
          </ac:picMkLst>
        </pc:picChg>
      </pc:sldChg>
      <pc:sldChg chg="addSp delSp modSp new del mod modClrScheme chgLayout">
        <pc:chgData name="Narges Shahmohamadi" userId="5feb95dd25bf0cc3" providerId="LiveId" clId="{E1B9B70C-D048-422D-B946-C8DB3749A7DE}" dt="2022-04-22T17:55:27.704" v="2212" actId="2696"/>
        <pc:sldMkLst>
          <pc:docMk/>
          <pc:sldMk cId="297932045" sldId="280"/>
        </pc:sldMkLst>
        <pc:spChg chg="mod">
          <ac:chgData name="Narges Shahmohamadi" userId="5feb95dd25bf0cc3" providerId="LiveId" clId="{E1B9B70C-D048-422D-B946-C8DB3749A7DE}" dt="2022-04-22T17:24:30.262" v="2206" actId="14100"/>
          <ac:spMkLst>
            <pc:docMk/>
            <pc:sldMk cId="297932045" sldId="280"/>
            <ac:spMk id="2" creationId="{73B5C369-4A93-453D-9319-42FB0A3C31C9}"/>
          </ac:spMkLst>
        </pc:spChg>
        <pc:spChg chg="mod ord">
          <ac:chgData name="Narges Shahmohamadi" userId="5feb95dd25bf0cc3" providerId="LiveId" clId="{E1B9B70C-D048-422D-B946-C8DB3749A7DE}" dt="2022-04-22T17:24:44.550" v="2211" actId="33524"/>
          <ac:spMkLst>
            <pc:docMk/>
            <pc:sldMk cId="297932045" sldId="280"/>
            <ac:spMk id="3" creationId="{72B61BED-ABF2-469A-AD2A-D1E38150C3A0}"/>
          </ac:spMkLst>
        </pc:spChg>
        <pc:spChg chg="del">
          <ac:chgData name="Narges Shahmohamadi" userId="5feb95dd25bf0cc3" providerId="LiveId" clId="{E1B9B70C-D048-422D-B946-C8DB3749A7DE}" dt="2022-04-22T17:02:13.236" v="2182" actId="26606"/>
          <ac:spMkLst>
            <pc:docMk/>
            <pc:sldMk cId="297932045" sldId="280"/>
            <ac:spMk id="4" creationId="{1A89DB96-58D3-4B3D-B1A8-ECBBE82254FD}"/>
          </ac:spMkLst>
        </pc:spChg>
        <pc:spChg chg="add mod">
          <ac:chgData name="Narges Shahmohamadi" userId="5feb95dd25bf0cc3" providerId="LiveId" clId="{E1B9B70C-D048-422D-B946-C8DB3749A7DE}" dt="2022-04-22T17:02:13.236" v="2182" actId="26606"/>
          <ac:spMkLst>
            <pc:docMk/>
            <pc:sldMk cId="297932045" sldId="280"/>
            <ac:spMk id="11" creationId="{E48AFEB9-C78D-5504-B95D-C516C9684C2F}"/>
          </ac:spMkLst>
        </pc:spChg>
        <pc:picChg chg="add mod">
          <ac:chgData name="Narges Shahmohamadi" userId="5feb95dd25bf0cc3" providerId="LiveId" clId="{E1B9B70C-D048-422D-B946-C8DB3749A7DE}" dt="2022-04-22T17:02:16.706" v="2183" actId="1076"/>
          <ac:picMkLst>
            <pc:docMk/>
            <pc:sldMk cId="297932045" sldId="280"/>
            <ac:picMk id="6" creationId="{FD679D94-61E6-48E2-933F-B0DD704866C7}"/>
          </ac:picMkLst>
        </pc:picChg>
      </pc:sldChg>
      <pc:sldChg chg="delSp modSp new del mod">
        <pc:chgData name="Narges Shahmohamadi" userId="5feb95dd25bf0cc3" providerId="LiveId" clId="{E1B9B70C-D048-422D-B946-C8DB3749A7DE}" dt="2022-04-20T16:49:34.177" v="1719" actId="2696"/>
        <pc:sldMkLst>
          <pc:docMk/>
          <pc:sldMk cId="3903603673" sldId="280"/>
        </pc:sldMkLst>
        <pc:spChg chg="mod">
          <ac:chgData name="Narges Shahmohamadi" userId="5feb95dd25bf0cc3" providerId="LiveId" clId="{E1B9B70C-D048-422D-B946-C8DB3749A7DE}" dt="2022-04-20T16:10:49.019" v="1558" actId="20577"/>
          <ac:spMkLst>
            <pc:docMk/>
            <pc:sldMk cId="3903603673" sldId="280"/>
            <ac:spMk id="2" creationId="{6F11D3AB-B2D8-4A4C-BEEC-3CC2E31F7040}"/>
          </ac:spMkLst>
        </pc:spChg>
        <pc:spChg chg="del">
          <ac:chgData name="Narges Shahmohamadi" userId="5feb95dd25bf0cc3" providerId="LiveId" clId="{E1B9B70C-D048-422D-B946-C8DB3749A7DE}" dt="2022-04-20T16:49:22.481" v="1718" actId="21"/>
          <ac:spMkLst>
            <pc:docMk/>
            <pc:sldMk cId="3903603673" sldId="280"/>
            <ac:spMk id="3" creationId="{70C46FB1-2ED1-47FC-AB96-6989C652F77F}"/>
          </ac:spMkLst>
        </pc:spChg>
        <pc:spChg chg="mod">
          <ac:chgData name="Narges Shahmohamadi" userId="5feb95dd25bf0cc3" providerId="LiveId" clId="{E1B9B70C-D048-422D-B946-C8DB3749A7DE}" dt="2022-04-20T16:48:42.227" v="1712" actId="20577"/>
          <ac:spMkLst>
            <pc:docMk/>
            <pc:sldMk cId="3903603673" sldId="280"/>
            <ac:spMk id="4" creationId="{4EDC69D5-6A6A-4747-89C6-58A8FEF1DC74}"/>
          </ac:spMkLst>
        </pc:spChg>
        <pc:spChg chg="mod">
          <ac:chgData name="Narges Shahmohamadi" userId="5feb95dd25bf0cc3" providerId="LiveId" clId="{E1B9B70C-D048-422D-B946-C8DB3749A7DE}" dt="2022-04-20T16:49:17.286" v="1717" actId="404"/>
          <ac:spMkLst>
            <pc:docMk/>
            <pc:sldMk cId="3903603673" sldId="280"/>
            <ac:spMk id="5" creationId="{2DE5B652-60F2-4E53-8085-C3D689DBF842}"/>
          </ac:spMkLst>
        </pc:spChg>
      </pc:sldChg>
    </pc:docChg>
  </pc:docChgLst>
  <pc:docChgLst>
    <pc:chgData name="Guest User" userId="S::urn:spo:anon#af56281eb4039e7b8d51b3392a1fb9792f5183e5bbf8978bd22dfb51c141352c::" providerId="AD" clId="Web-{6E7161E1-5945-4C5B-BA5B-BA24ED786D91}"/>
    <pc:docChg chg="addSld delSld modSld sldOrd">
      <pc:chgData name="Guest User" userId="S::urn:spo:anon#af56281eb4039e7b8d51b3392a1fb9792f5183e5bbf8978bd22dfb51c141352c::" providerId="AD" clId="Web-{6E7161E1-5945-4C5B-BA5B-BA24ED786D91}" dt="2020-11-17T00:19:43.692" v="364" actId="20577"/>
      <pc:docMkLst>
        <pc:docMk/>
      </pc:docMkLst>
      <pc:sldChg chg="addSp delSp modSp del">
        <pc:chgData name="Guest User" userId="S::urn:spo:anon#af56281eb4039e7b8d51b3392a1fb9792f5183e5bbf8978bd22dfb51c141352c::" providerId="AD" clId="Web-{6E7161E1-5945-4C5B-BA5B-BA24ED786D91}" dt="2020-11-17T00:05:08.347" v="67"/>
        <pc:sldMkLst>
          <pc:docMk/>
          <pc:sldMk cId="2934698572" sldId="261"/>
        </pc:sldMkLst>
        <pc:spChg chg="add del mod">
          <ac:chgData name="Guest User" userId="S::urn:spo:anon#af56281eb4039e7b8d51b3392a1fb9792f5183e5bbf8978bd22dfb51c141352c::" providerId="AD" clId="Web-{6E7161E1-5945-4C5B-BA5B-BA24ED786D91}" dt="2020-11-17T00:04:20.594" v="66"/>
          <ac:spMkLst>
            <pc:docMk/>
            <pc:sldMk cId="2934698572" sldId="261"/>
            <ac:spMk id="4" creationId="{0523560D-DCD0-4D3C-83B5-D41A8FB78524}"/>
          </ac:spMkLst>
        </pc:spChg>
        <pc:picChg chg="del">
          <ac:chgData name="Guest User" userId="S::urn:spo:anon#af56281eb4039e7b8d51b3392a1fb9792f5183e5bbf8978bd22dfb51c141352c::" providerId="AD" clId="Web-{6E7161E1-5945-4C5B-BA5B-BA24ED786D91}" dt="2020-11-17T00:03:42.155" v="58"/>
          <ac:picMkLst>
            <pc:docMk/>
            <pc:sldMk cId="2934698572" sldId="261"/>
            <ac:picMk id="3" creationId="{08468897-89B6-4E8E-AA68-4FD18C91CB4A}"/>
          </ac:picMkLst>
        </pc:picChg>
      </pc:sldChg>
      <pc:sldChg chg="modSp">
        <pc:chgData name="Guest User" userId="S::urn:spo:anon#af56281eb4039e7b8d51b3392a1fb9792f5183e5bbf8978bd22dfb51c141352c::" providerId="AD" clId="Web-{6E7161E1-5945-4C5B-BA5B-BA24ED786D91}" dt="2020-11-17T00:03:16.263" v="56" actId="20577"/>
        <pc:sldMkLst>
          <pc:docMk/>
          <pc:sldMk cId="3761390924" sldId="262"/>
        </pc:sldMkLst>
        <pc:spChg chg="mod">
          <ac:chgData name="Guest User" userId="S::urn:spo:anon#af56281eb4039e7b8d51b3392a1fb9792f5183e5bbf8978bd22dfb51c141352c::" providerId="AD" clId="Web-{6E7161E1-5945-4C5B-BA5B-BA24ED786D91}" dt="2020-11-17T00:03:16.263" v="56" actId="20577"/>
          <ac:spMkLst>
            <pc:docMk/>
            <pc:sldMk cId="3761390924" sldId="262"/>
            <ac:spMk id="13" creationId="{323C695E-D731-4F3B-A216-62DF242B6D41}"/>
          </ac:spMkLst>
        </pc:spChg>
      </pc:sldChg>
      <pc:sldChg chg="new del">
        <pc:chgData name="Guest User" userId="S::urn:spo:anon#af56281eb4039e7b8d51b3392a1fb9792f5183e5bbf8978bd22dfb51c141352c::" providerId="AD" clId="Web-{6E7161E1-5945-4C5B-BA5B-BA24ED786D91}" dt="2020-11-17T00:05:26.707" v="69"/>
        <pc:sldMkLst>
          <pc:docMk/>
          <pc:sldMk cId="3004082060" sldId="263"/>
        </pc:sldMkLst>
      </pc:sldChg>
      <pc:sldChg chg="delSp modSp add replId">
        <pc:chgData name="Guest User" userId="S::urn:spo:anon#af56281eb4039e7b8d51b3392a1fb9792f5183e5bbf8978bd22dfb51c141352c::" providerId="AD" clId="Web-{6E7161E1-5945-4C5B-BA5B-BA24ED786D91}" dt="2020-11-17T00:06:06.538" v="113" actId="20577"/>
        <pc:sldMkLst>
          <pc:docMk/>
          <pc:sldMk cId="3040813794" sldId="263"/>
        </pc:sldMkLst>
        <pc:spChg chg="mod">
          <ac:chgData name="Guest User" userId="S::urn:spo:anon#af56281eb4039e7b8d51b3392a1fb9792f5183e5bbf8978bd22dfb51c141352c::" providerId="AD" clId="Web-{6E7161E1-5945-4C5B-BA5B-BA24ED786D91}" dt="2020-11-17T00:06:06.538" v="113" actId="20577"/>
          <ac:spMkLst>
            <pc:docMk/>
            <pc:sldMk cId="3040813794" sldId="263"/>
            <ac:spMk id="3" creationId="{4AA52F40-E92E-48A1-88EC-CAED4DE2CEAB}"/>
          </ac:spMkLst>
        </pc:spChg>
        <pc:spChg chg="del">
          <ac:chgData name="Guest User" userId="S::urn:spo:anon#af56281eb4039e7b8d51b3392a1fb9792f5183e5bbf8978bd22dfb51c141352c::" providerId="AD" clId="Web-{6E7161E1-5945-4C5B-BA5B-BA24ED786D91}" dt="2020-11-17T00:05:53.428" v="72"/>
          <ac:spMkLst>
            <pc:docMk/>
            <pc:sldMk cId="3040813794" sldId="263"/>
            <ac:spMk id="10" creationId="{BFCECCBA-EB63-4F81-86FA-6261E63DF7C7}"/>
          </ac:spMkLst>
        </pc:spChg>
        <pc:spChg chg="del">
          <ac:chgData name="Guest User" userId="S::urn:spo:anon#af56281eb4039e7b8d51b3392a1fb9792f5183e5bbf8978bd22dfb51c141352c::" providerId="AD" clId="Web-{6E7161E1-5945-4C5B-BA5B-BA24ED786D91}" dt="2020-11-17T00:05:51.099" v="71"/>
          <ac:spMkLst>
            <pc:docMk/>
            <pc:sldMk cId="3040813794" sldId="263"/>
            <ac:spMk id="13" creationId="{323C695E-D731-4F3B-A216-62DF242B6D41}"/>
          </ac:spMkLst>
        </pc:spChg>
        <pc:picChg chg="del mod">
          <ac:chgData name="Guest User" userId="S::urn:spo:anon#af56281eb4039e7b8d51b3392a1fb9792f5183e5bbf8978bd22dfb51c141352c::" providerId="AD" clId="Web-{6E7161E1-5945-4C5B-BA5B-BA24ED786D91}" dt="2020-11-17T00:05:55.990" v="74"/>
          <ac:picMkLst>
            <pc:docMk/>
            <pc:sldMk cId="3040813794" sldId="263"/>
            <ac:picMk id="6" creationId="{F4B79315-C207-4303-B2FD-638C8828D9D5}"/>
          </ac:picMkLst>
        </pc:picChg>
      </pc:sldChg>
      <pc:sldChg chg="addSp delSp modSp add ord replId">
        <pc:chgData name="Guest User" userId="S::urn:spo:anon#af56281eb4039e7b8d51b3392a1fb9792f5183e5bbf8978bd22dfb51c141352c::" providerId="AD" clId="Web-{6E7161E1-5945-4C5B-BA5B-BA24ED786D91}" dt="2020-11-17T00:08:04.216" v="138"/>
        <pc:sldMkLst>
          <pc:docMk/>
          <pc:sldMk cId="1935732242" sldId="264"/>
        </pc:sldMkLst>
        <pc:spChg chg="mod">
          <ac:chgData name="Guest User" userId="S::urn:spo:anon#af56281eb4039e7b8d51b3392a1fb9792f5183e5bbf8978bd22dfb51c141352c::" providerId="AD" clId="Web-{6E7161E1-5945-4C5B-BA5B-BA24ED786D91}" dt="2020-11-17T00:06:56.244" v="133" actId="1076"/>
          <ac:spMkLst>
            <pc:docMk/>
            <pc:sldMk cId="1935732242" sldId="264"/>
            <ac:spMk id="3" creationId="{4AA52F40-E92E-48A1-88EC-CAED4DE2CEAB}"/>
          </ac:spMkLst>
        </pc:spChg>
        <pc:spChg chg="add del mod">
          <ac:chgData name="Guest User" userId="S::urn:spo:anon#af56281eb4039e7b8d51b3392a1fb9792f5183e5bbf8978bd22dfb51c141352c::" providerId="AD" clId="Web-{6E7161E1-5945-4C5B-BA5B-BA24ED786D91}" dt="2020-11-17T00:08:04.216" v="138"/>
          <ac:spMkLst>
            <pc:docMk/>
            <pc:sldMk cId="1935732242" sldId="264"/>
            <ac:spMk id="4" creationId="{C7D872D8-D5D4-4918-9721-C2CE0A3A0CCE}"/>
          </ac:spMkLst>
        </pc:spChg>
        <pc:picChg chg="del">
          <ac:chgData name="Guest User" userId="S::urn:spo:anon#af56281eb4039e7b8d51b3392a1fb9792f5183e5bbf8978bd22dfb51c141352c::" providerId="AD" clId="Web-{6E7161E1-5945-4C5B-BA5B-BA24ED786D91}" dt="2020-11-17T00:07:57.888" v="134"/>
          <ac:picMkLst>
            <pc:docMk/>
            <pc:sldMk cId="1935732242" sldId="264"/>
            <ac:picMk id="6" creationId="{F4B79315-C207-4303-B2FD-638C8828D9D5}"/>
          </ac:picMkLst>
        </pc:picChg>
      </pc:sldChg>
      <pc:sldChg chg="modSp add replId">
        <pc:chgData name="Guest User" userId="S::urn:spo:anon#af56281eb4039e7b8d51b3392a1fb9792f5183e5bbf8978bd22dfb51c141352c::" providerId="AD" clId="Web-{6E7161E1-5945-4C5B-BA5B-BA24ED786D91}" dt="2020-11-17T00:19:43.676" v="363" actId="20577"/>
        <pc:sldMkLst>
          <pc:docMk/>
          <pc:sldMk cId="1752823331" sldId="265"/>
        </pc:sldMkLst>
        <pc:spChg chg="mod">
          <ac:chgData name="Guest User" userId="S::urn:spo:anon#af56281eb4039e7b8d51b3392a1fb9792f5183e5bbf8978bd22dfb51c141352c::" providerId="AD" clId="Web-{6E7161E1-5945-4C5B-BA5B-BA24ED786D91}" dt="2020-11-17T00:19:43.676" v="363" actId="20577"/>
          <ac:spMkLst>
            <pc:docMk/>
            <pc:sldMk cId="1752823331" sldId="265"/>
            <ac:spMk id="13" creationId="{323C695E-D731-4F3B-A216-62DF242B6D41}"/>
          </ac:spMkLst>
        </pc:spChg>
      </pc:sldChg>
      <pc:sldChg chg="new del">
        <pc:chgData name="Guest User" userId="S::urn:spo:anon#af56281eb4039e7b8d51b3392a1fb9792f5183e5bbf8978bd22dfb51c141352c::" providerId="AD" clId="Web-{6E7161E1-5945-4C5B-BA5B-BA24ED786D91}" dt="2020-11-17T00:18:07.281" v="140"/>
        <pc:sldMkLst>
          <pc:docMk/>
          <pc:sldMk cId="3948637348" sldId="265"/>
        </pc:sldMkLst>
      </pc:sldChg>
    </pc:docChg>
  </pc:docChgLst>
  <pc:docChgLst>
    <pc:chgData name="Carlos Velez" userId="S::carlos.velez@utsa.edu::c9918e2a-d727-406f-b4ac-93f56522375c" providerId="AD" clId="Web-{05C12545-ADC6-90B8-46A4-1A9E0CDC2FA8}"/>
    <pc:docChg chg="addSld delSld modSld">
      <pc:chgData name="Carlos Velez" userId="S::carlos.velez@utsa.edu::c9918e2a-d727-406f-b4ac-93f56522375c" providerId="AD" clId="Web-{05C12545-ADC6-90B8-46A4-1A9E0CDC2FA8}" dt="2020-11-16T23:48:36.862" v="2162" actId="1076"/>
      <pc:docMkLst>
        <pc:docMk/>
      </pc:docMkLst>
      <pc:sldChg chg="modSp">
        <pc:chgData name="Carlos Velez" userId="S::carlos.velez@utsa.edu::c9918e2a-d727-406f-b4ac-93f56522375c" providerId="AD" clId="Web-{05C12545-ADC6-90B8-46A4-1A9E0CDC2FA8}" dt="2020-11-16T22:57:12.382" v="66" actId="20577"/>
        <pc:sldMkLst>
          <pc:docMk/>
          <pc:sldMk cId="1209586054" sldId="256"/>
        </pc:sldMkLst>
        <pc:spChg chg="mod">
          <ac:chgData name="Carlos Velez" userId="S::carlos.velez@utsa.edu::c9918e2a-d727-406f-b4ac-93f56522375c" providerId="AD" clId="Web-{05C12545-ADC6-90B8-46A4-1A9E0CDC2FA8}" dt="2020-11-16T22:57:12.382" v="66" actId="20577"/>
          <ac:spMkLst>
            <pc:docMk/>
            <pc:sldMk cId="1209586054" sldId="256"/>
            <ac:spMk id="19" creationId="{00000000-0000-0000-0000-000000000000}"/>
          </ac:spMkLst>
        </pc:spChg>
      </pc:sldChg>
      <pc:sldChg chg="addSp delSp modSp">
        <pc:chgData name="Carlos Velez" userId="S::carlos.velez@utsa.edu::c9918e2a-d727-406f-b4ac-93f56522375c" providerId="AD" clId="Web-{05C12545-ADC6-90B8-46A4-1A9E0CDC2FA8}" dt="2020-11-16T23:28:07.102" v="1007" actId="1076"/>
        <pc:sldMkLst>
          <pc:docMk/>
          <pc:sldMk cId="3513751890" sldId="257"/>
        </pc:sldMkLst>
        <pc:spChg chg="add mod">
          <ac:chgData name="Carlos Velez" userId="S::carlos.velez@utsa.edu::c9918e2a-d727-406f-b4ac-93f56522375c" providerId="AD" clId="Web-{05C12545-ADC6-90B8-46A4-1A9E0CDC2FA8}" dt="2020-11-16T23:27:15.568" v="996" actId="1076"/>
          <ac:spMkLst>
            <pc:docMk/>
            <pc:sldMk cId="3513751890" sldId="257"/>
            <ac:spMk id="3" creationId="{4AA52F40-E92E-48A1-88EC-CAED4DE2CEAB}"/>
          </ac:spMkLst>
        </pc:spChg>
        <pc:spChg chg="add del mod">
          <ac:chgData name="Carlos Velez" userId="S::carlos.velez@utsa.edu::c9918e2a-d727-406f-b4ac-93f56522375c" providerId="AD" clId="Web-{05C12545-ADC6-90B8-46A4-1A9E0CDC2FA8}" dt="2020-11-16T23:01:59.993" v="114"/>
          <ac:spMkLst>
            <pc:docMk/>
            <pc:sldMk cId="3513751890" sldId="257"/>
            <ac:spMk id="7" creationId="{7C76B988-9A51-47EC-ABFB-9F6CB5D15D77}"/>
          </ac:spMkLst>
        </pc:spChg>
        <pc:spChg chg="add del">
          <ac:chgData name="Carlos Velez" userId="S::carlos.velez@utsa.edu::c9918e2a-d727-406f-b4ac-93f56522375c" providerId="AD" clId="Web-{05C12545-ADC6-90B8-46A4-1A9E0CDC2FA8}" dt="2020-11-16T23:01:58.227" v="110"/>
          <ac:spMkLst>
            <pc:docMk/>
            <pc:sldMk cId="3513751890" sldId="257"/>
            <ac:spMk id="8" creationId="{98904CD7-47DF-41E3-9C1D-FB74828789EE}"/>
          </ac:spMkLst>
        </pc:spChg>
        <pc:spChg chg="add del mod">
          <ac:chgData name="Carlos Velez" userId="S::carlos.velez@utsa.edu::c9918e2a-d727-406f-b4ac-93f56522375c" providerId="AD" clId="Web-{05C12545-ADC6-90B8-46A4-1A9E0CDC2FA8}" dt="2020-11-16T23:01:57.196" v="109"/>
          <ac:spMkLst>
            <pc:docMk/>
            <pc:sldMk cId="3513751890" sldId="257"/>
            <ac:spMk id="9" creationId="{7BFCD80F-B27E-4E26-85F5-DDDACEEBD161}"/>
          </ac:spMkLst>
        </pc:spChg>
        <pc:spChg chg="add mod">
          <ac:chgData name="Carlos Velez" userId="S::carlos.velez@utsa.edu::c9918e2a-d727-406f-b4ac-93f56522375c" providerId="AD" clId="Web-{05C12545-ADC6-90B8-46A4-1A9E0CDC2FA8}" dt="2020-11-16T23:28:07.071" v="1004" actId="1076"/>
          <ac:spMkLst>
            <pc:docMk/>
            <pc:sldMk cId="3513751890" sldId="257"/>
            <ac:spMk id="10" creationId="{BFCECCBA-EB63-4F81-86FA-6261E63DF7C7}"/>
          </ac:spMkLst>
        </pc:spChg>
        <pc:spChg chg="add mod">
          <ac:chgData name="Carlos Velez" userId="S::carlos.velez@utsa.edu::c9918e2a-d727-406f-b4ac-93f56522375c" providerId="AD" clId="Web-{05C12545-ADC6-90B8-46A4-1A9E0CDC2FA8}" dt="2020-11-16T23:28:07.071" v="1005" actId="1076"/>
          <ac:spMkLst>
            <pc:docMk/>
            <pc:sldMk cId="3513751890" sldId="257"/>
            <ac:spMk id="12" creationId="{CA22D917-664E-4E1C-A015-238D93F02D12}"/>
          </ac:spMkLst>
        </pc:spChg>
        <pc:spChg chg="add mod">
          <ac:chgData name="Carlos Velez" userId="S::carlos.velez@utsa.edu::c9918e2a-d727-406f-b4ac-93f56522375c" providerId="AD" clId="Web-{05C12545-ADC6-90B8-46A4-1A9E0CDC2FA8}" dt="2020-11-16T23:28:07.102" v="1007" actId="1076"/>
          <ac:spMkLst>
            <pc:docMk/>
            <pc:sldMk cId="3513751890" sldId="257"/>
            <ac:spMk id="13" creationId="{323C695E-D731-4F3B-A216-62DF242B6D41}"/>
          </ac:spMkLst>
        </pc:spChg>
        <pc:spChg chg="add del">
          <ac:chgData name="Carlos Velez" userId="S::carlos.velez@utsa.edu::c9918e2a-d727-406f-b4ac-93f56522375c" providerId="AD" clId="Web-{05C12545-ADC6-90B8-46A4-1A9E0CDC2FA8}" dt="2020-11-16T23:10:53.478" v="567"/>
          <ac:spMkLst>
            <pc:docMk/>
            <pc:sldMk cId="3513751890" sldId="257"/>
            <ac:spMk id="14" creationId="{F1C2FBC5-37C6-4A83-905A-18671D236EFD}"/>
          </ac:spMkLst>
        </pc:spChg>
        <pc:spChg chg="add mod">
          <ac:chgData name="Carlos Velez" userId="S::carlos.velez@utsa.edu::c9918e2a-d727-406f-b4ac-93f56522375c" providerId="AD" clId="Web-{05C12545-ADC6-90B8-46A4-1A9E0CDC2FA8}" dt="2020-11-16T23:28:07.086" v="1006" actId="1076"/>
          <ac:spMkLst>
            <pc:docMk/>
            <pc:sldMk cId="3513751890" sldId="257"/>
            <ac:spMk id="15" creationId="{34835EFB-1B3A-489C-856A-9633A364F8D6}"/>
          </ac:spMkLst>
        </pc:spChg>
        <pc:picChg chg="add del mod">
          <ac:chgData name="Carlos Velez" userId="S::carlos.velez@utsa.edu::c9918e2a-d727-406f-b4ac-93f56522375c" providerId="AD" clId="Web-{05C12545-ADC6-90B8-46A4-1A9E0CDC2FA8}" dt="2020-11-16T22:58:42.356" v="77"/>
          <ac:picMkLst>
            <pc:docMk/>
            <pc:sldMk cId="3513751890" sldId="257"/>
            <ac:picMk id="4" creationId="{515438B1-3BB3-40C8-96B7-9B1206679F70}"/>
          </ac:picMkLst>
        </pc:picChg>
        <pc:picChg chg="add del mod">
          <ac:chgData name="Carlos Velez" userId="S::carlos.velez@utsa.edu::c9918e2a-d727-406f-b4ac-93f56522375c" providerId="AD" clId="Web-{05C12545-ADC6-90B8-46A4-1A9E0CDC2FA8}" dt="2020-11-16T23:25:50.656" v="979"/>
          <ac:picMkLst>
            <pc:docMk/>
            <pc:sldMk cId="3513751890" sldId="257"/>
            <ac:picMk id="5" creationId="{DF1BDDC6-5C59-4F06-BF41-F8D7A2694228}"/>
          </ac:picMkLst>
        </pc:picChg>
        <pc:picChg chg="add mod">
          <ac:chgData name="Carlos Velez" userId="S::carlos.velez@utsa.edu::c9918e2a-d727-406f-b4ac-93f56522375c" providerId="AD" clId="Web-{05C12545-ADC6-90B8-46A4-1A9E0CDC2FA8}" dt="2020-11-16T23:27:54.851" v="1003" actId="1076"/>
          <ac:picMkLst>
            <pc:docMk/>
            <pc:sldMk cId="3513751890" sldId="257"/>
            <ac:picMk id="6" creationId="{38C7C6FB-DF5B-4470-B3EF-B99987B42879}"/>
          </ac:picMkLst>
        </pc:picChg>
        <pc:picChg chg="add del mod">
          <ac:chgData name="Carlos Velez" userId="S::carlos.velez@utsa.edu::c9918e2a-d727-406f-b4ac-93f56522375c" providerId="AD" clId="Web-{05C12545-ADC6-90B8-46A4-1A9E0CDC2FA8}" dt="2020-11-16T23:03:24.561" v="158"/>
          <ac:picMkLst>
            <pc:docMk/>
            <pc:sldMk cId="3513751890" sldId="257"/>
            <ac:picMk id="11" creationId="{8C180159-CAA8-46EE-A15E-08AE2BD70A8C}"/>
          </ac:picMkLst>
        </pc:picChg>
      </pc:sldChg>
      <pc:sldChg chg="delSp modSp add del replId">
        <pc:chgData name="Carlos Velez" userId="S::carlos.velez@utsa.edu::c9918e2a-d727-406f-b4ac-93f56522375c" providerId="AD" clId="Web-{05C12545-ADC6-90B8-46A4-1A9E0CDC2FA8}" dt="2020-11-16T23:37:17.619" v="1606"/>
        <pc:sldMkLst>
          <pc:docMk/>
          <pc:sldMk cId="2274951157" sldId="259"/>
        </pc:sldMkLst>
        <pc:spChg chg="mod">
          <ac:chgData name="Carlos Velez" userId="S::carlos.velez@utsa.edu::c9918e2a-d727-406f-b4ac-93f56522375c" providerId="AD" clId="Web-{05C12545-ADC6-90B8-46A4-1A9E0CDC2FA8}" dt="2020-11-16T23:35:47.254" v="1593" actId="1076"/>
          <ac:spMkLst>
            <pc:docMk/>
            <pc:sldMk cId="2274951157" sldId="259"/>
            <ac:spMk id="12" creationId="{CA22D917-664E-4E1C-A015-238D93F02D12}"/>
          </ac:spMkLst>
        </pc:spChg>
        <pc:spChg chg="mod">
          <ac:chgData name="Carlos Velez" userId="S::carlos.velez@utsa.edu::c9918e2a-d727-406f-b4ac-93f56522375c" providerId="AD" clId="Web-{05C12545-ADC6-90B8-46A4-1A9E0CDC2FA8}" dt="2020-11-16T23:32:03.054" v="1292" actId="20577"/>
          <ac:spMkLst>
            <pc:docMk/>
            <pc:sldMk cId="2274951157" sldId="259"/>
            <ac:spMk id="13" creationId="{323C695E-D731-4F3B-A216-62DF242B6D41}"/>
          </ac:spMkLst>
        </pc:spChg>
        <pc:spChg chg="mod">
          <ac:chgData name="Carlos Velez" userId="S::carlos.velez@utsa.edu::c9918e2a-d727-406f-b4ac-93f56522375c" providerId="AD" clId="Web-{05C12545-ADC6-90B8-46A4-1A9E0CDC2FA8}" dt="2020-11-16T23:35:49.317" v="1594" actId="1076"/>
          <ac:spMkLst>
            <pc:docMk/>
            <pc:sldMk cId="2274951157" sldId="259"/>
            <ac:spMk id="15" creationId="{34835EFB-1B3A-489C-856A-9633A364F8D6}"/>
          </ac:spMkLst>
        </pc:spChg>
        <pc:picChg chg="mod">
          <ac:chgData name="Carlos Velez" userId="S::carlos.velez@utsa.edu::c9918e2a-d727-406f-b4ac-93f56522375c" providerId="AD" clId="Web-{05C12545-ADC6-90B8-46A4-1A9E0CDC2FA8}" dt="2020-11-16T23:28:32.604" v="1009" actId="1076"/>
          <ac:picMkLst>
            <pc:docMk/>
            <pc:sldMk cId="2274951157" sldId="259"/>
            <ac:picMk id="5" creationId="{DF1BDDC6-5C59-4F06-BF41-F8D7A2694228}"/>
          </ac:picMkLst>
        </pc:picChg>
        <pc:picChg chg="del">
          <ac:chgData name="Carlos Velez" userId="S::carlos.velez@utsa.edu::c9918e2a-d727-406f-b4ac-93f56522375c" providerId="AD" clId="Web-{05C12545-ADC6-90B8-46A4-1A9E0CDC2FA8}" dt="2020-11-16T23:28:25.806" v="1008"/>
          <ac:picMkLst>
            <pc:docMk/>
            <pc:sldMk cId="2274951157" sldId="259"/>
            <ac:picMk id="6" creationId="{38C7C6FB-DF5B-4470-B3EF-B99987B42879}"/>
          </ac:picMkLst>
        </pc:picChg>
      </pc:sldChg>
      <pc:sldChg chg="addSp delSp modSp add replId">
        <pc:chgData name="Carlos Velez" userId="S::carlos.velez@utsa.edu::c9918e2a-d727-406f-b4ac-93f56522375c" providerId="AD" clId="Web-{05C12545-ADC6-90B8-46A4-1A9E0CDC2FA8}" dt="2020-11-16T23:37:37.776" v="1629" actId="20577"/>
        <pc:sldMkLst>
          <pc:docMk/>
          <pc:sldMk cId="247556700" sldId="260"/>
        </pc:sldMkLst>
        <pc:spChg chg="mod">
          <ac:chgData name="Carlos Velez" userId="S::carlos.velez@utsa.edu::c9918e2a-d727-406f-b4ac-93f56522375c" providerId="AD" clId="Web-{05C12545-ADC6-90B8-46A4-1A9E0CDC2FA8}" dt="2020-11-16T23:37:37.776" v="1629" actId="20577"/>
          <ac:spMkLst>
            <pc:docMk/>
            <pc:sldMk cId="247556700" sldId="260"/>
            <ac:spMk id="3" creationId="{4AA52F40-E92E-48A1-88EC-CAED4DE2CEAB}"/>
          </ac:spMkLst>
        </pc:spChg>
        <pc:spChg chg="mod">
          <ac:chgData name="Carlos Velez" userId="S::carlos.velez@utsa.edu::c9918e2a-d727-406f-b4ac-93f56522375c" providerId="AD" clId="Web-{05C12545-ADC6-90B8-46A4-1A9E0CDC2FA8}" dt="2020-11-16T23:36:50.727" v="1598" actId="20577"/>
          <ac:spMkLst>
            <pc:docMk/>
            <pc:sldMk cId="247556700" sldId="260"/>
            <ac:spMk id="13" creationId="{323C695E-D731-4F3B-A216-62DF242B6D41}"/>
          </ac:spMkLst>
        </pc:spChg>
        <pc:spChg chg="mod">
          <ac:chgData name="Carlos Velez" userId="S::carlos.velez@utsa.edu::c9918e2a-d727-406f-b4ac-93f56522375c" providerId="AD" clId="Web-{05C12545-ADC6-90B8-46A4-1A9E0CDC2FA8}" dt="2020-11-16T23:36:55.727" v="1601" actId="20577"/>
          <ac:spMkLst>
            <pc:docMk/>
            <pc:sldMk cId="247556700" sldId="260"/>
            <ac:spMk id="15" creationId="{34835EFB-1B3A-489C-856A-9633A364F8D6}"/>
          </ac:spMkLst>
        </pc:spChg>
        <pc:picChg chg="add mod">
          <ac:chgData name="Carlos Velez" userId="S::carlos.velez@utsa.edu::c9918e2a-d727-406f-b4ac-93f56522375c" providerId="AD" clId="Web-{05C12545-ADC6-90B8-46A4-1A9E0CDC2FA8}" dt="2020-11-16T23:37:12.916" v="1605" actId="1076"/>
          <ac:picMkLst>
            <pc:docMk/>
            <pc:sldMk cId="247556700" sldId="260"/>
            <ac:picMk id="4" creationId="{9CDF70C7-B71A-4D1F-A3F9-FE669FB4A608}"/>
          </ac:picMkLst>
        </pc:picChg>
        <pc:picChg chg="del">
          <ac:chgData name="Carlos Velez" userId="S::carlos.velez@utsa.edu::c9918e2a-d727-406f-b4ac-93f56522375c" providerId="AD" clId="Web-{05C12545-ADC6-90B8-46A4-1A9E0CDC2FA8}" dt="2020-11-16T23:37:03.509" v="1603"/>
          <ac:picMkLst>
            <pc:docMk/>
            <pc:sldMk cId="247556700" sldId="260"/>
            <ac:picMk id="6" creationId="{38C7C6FB-DF5B-4470-B3EF-B99987B42879}"/>
          </ac:picMkLst>
        </pc:picChg>
      </pc:sldChg>
      <pc:sldChg chg="addSp modSp new">
        <pc:chgData name="Carlos Velez" userId="S::carlos.velez@utsa.edu::c9918e2a-d727-406f-b4ac-93f56522375c" providerId="AD" clId="Web-{05C12545-ADC6-90B8-46A4-1A9E0CDC2FA8}" dt="2020-11-16T23:40:45.022" v="1644" actId="1076"/>
        <pc:sldMkLst>
          <pc:docMk/>
          <pc:sldMk cId="2934698572" sldId="261"/>
        </pc:sldMkLst>
        <pc:picChg chg="add mod">
          <ac:chgData name="Carlos Velez" userId="S::carlos.velez@utsa.edu::c9918e2a-d727-406f-b4ac-93f56522375c" providerId="AD" clId="Web-{05C12545-ADC6-90B8-46A4-1A9E0CDC2FA8}" dt="2020-11-16T23:40:45.022" v="1644" actId="1076"/>
          <ac:picMkLst>
            <pc:docMk/>
            <pc:sldMk cId="2934698572" sldId="261"/>
            <ac:picMk id="3" creationId="{08468897-89B6-4E8E-AA68-4FD18C91CB4A}"/>
          </ac:picMkLst>
        </pc:picChg>
      </pc:sldChg>
      <pc:sldChg chg="addSp delSp modSp add replId">
        <pc:chgData name="Carlos Velez" userId="S::carlos.velez@utsa.edu::c9918e2a-d727-406f-b4ac-93f56522375c" providerId="AD" clId="Web-{05C12545-ADC6-90B8-46A4-1A9E0CDC2FA8}" dt="2020-11-16T23:48:36.862" v="2162" actId="1076"/>
        <pc:sldMkLst>
          <pc:docMk/>
          <pc:sldMk cId="3761390924" sldId="262"/>
        </pc:sldMkLst>
        <pc:spChg chg="add del mod">
          <ac:chgData name="Carlos Velez" userId="S::carlos.velez@utsa.edu::c9918e2a-d727-406f-b4ac-93f56522375c" providerId="AD" clId="Web-{05C12545-ADC6-90B8-46A4-1A9E0CDC2FA8}" dt="2020-11-16T23:48:36.847" v="2161" actId="1076"/>
          <ac:spMkLst>
            <pc:docMk/>
            <pc:sldMk cId="3761390924" sldId="262"/>
            <ac:spMk id="10" creationId="{BFCECCBA-EB63-4F81-86FA-6261E63DF7C7}"/>
          </ac:spMkLst>
        </pc:spChg>
        <pc:spChg chg="add del mod">
          <ac:chgData name="Carlos Velez" userId="S::carlos.velez@utsa.edu::c9918e2a-d727-406f-b4ac-93f56522375c" providerId="AD" clId="Web-{05C12545-ADC6-90B8-46A4-1A9E0CDC2FA8}" dt="2020-11-16T23:48:08.095" v="2159"/>
          <ac:spMkLst>
            <pc:docMk/>
            <pc:sldMk cId="3761390924" sldId="262"/>
            <ac:spMk id="12" creationId="{CA22D917-664E-4E1C-A015-238D93F02D12}"/>
          </ac:spMkLst>
        </pc:spChg>
        <pc:spChg chg="add del mod">
          <ac:chgData name="Carlos Velez" userId="S::carlos.velez@utsa.edu::c9918e2a-d727-406f-b4ac-93f56522375c" providerId="AD" clId="Web-{05C12545-ADC6-90B8-46A4-1A9E0CDC2FA8}" dt="2020-11-16T23:48:36.862" v="2162" actId="1076"/>
          <ac:spMkLst>
            <pc:docMk/>
            <pc:sldMk cId="3761390924" sldId="262"/>
            <ac:spMk id="13" creationId="{323C695E-D731-4F3B-A216-62DF242B6D41}"/>
          </ac:spMkLst>
        </pc:spChg>
        <pc:spChg chg="add del mod">
          <ac:chgData name="Carlos Velez" userId="S::carlos.velez@utsa.edu::c9918e2a-d727-406f-b4ac-93f56522375c" providerId="AD" clId="Web-{05C12545-ADC6-90B8-46A4-1A9E0CDC2FA8}" dt="2020-11-16T23:45:53.228" v="2058"/>
          <ac:spMkLst>
            <pc:docMk/>
            <pc:sldMk cId="3761390924" sldId="262"/>
            <ac:spMk id="15" creationId="{34835EFB-1B3A-489C-856A-9633A364F8D6}"/>
          </ac:spMkLst>
        </pc:spChg>
        <pc:spChg chg="add del mod">
          <ac:chgData name="Carlos Velez" userId="S::carlos.velez@utsa.edu::c9918e2a-d727-406f-b4ac-93f56522375c" providerId="AD" clId="Web-{05C12545-ADC6-90B8-46A4-1A9E0CDC2FA8}" dt="2020-11-16T23:48:04.095" v="2158"/>
          <ac:spMkLst>
            <pc:docMk/>
            <pc:sldMk cId="3761390924" sldId="262"/>
            <ac:spMk id="16" creationId="{299D6C7E-4025-45FC-A885-ABC1772A156E}"/>
          </ac:spMkLst>
        </pc:spChg>
        <pc:picChg chg="del">
          <ac:chgData name="Carlos Velez" userId="S::carlos.velez@utsa.edu::c9918e2a-d727-406f-b4ac-93f56522375c" providerId="AD" clId="Web-{05C12545-ADC6-90B8-46A4-1A9E0CDC2FA8}" dt="2020-11-16T23:40:55.085" v="1645"/>
          <ac:picMkLst>
            <pc:docMk/>
            <pc:sldMk cId="3761390924" sldId="262"/>
            <ac:picMk id="4" creationId="{9CDF70C7-B71A-4D1F-A3F9-FE669FB4A608}"/>
          </ac:picMkLst>
        </pc:picChg>
        <pc:picChg chg="add del mod">
          <ac:chgData name="Carlos Velez" userId="S::carlos.velez@utsa.edu::c9918e2a-d727-406f-b4ac-93f56522375c" providerId="AD" clId="Web-{05C12545-ADC6-90B8-46A4-1A9E0CDC2FA8}" dt="2020-11-16T23:41:12.742" v="1657"/>
          <ac:picMkLst>
            <pc:docMk/>
            <pc:sldMk cId="3761390924" sldId="262"/>
            <ac:picMk id="5" creationId="{2A1E3095-52F3-49F6-B39B-DEB264CDEA87}"/>
          </ac:picMkLst>
        </pc:picChg>
        <pc:picChg chg="add mod">
          <ac:chgData name="Carlos Velez" userId="S::carlos.velez@utsa.edu::c9918e2a-d727-406f-b4ac-93f56522375c" providerId="AD" clId="Web-{05C12545-ADC6-90B8-46A4-1A9E0CDC2FA8}" dt="2020-11-16T23:41:28.103" v="1667" actId="1076"/>
          <ac:picMkLst>
            <pc:docMk/>
            <pc:sldMk cId="3761390924" sldId="262"/>
            <ac:picMk id="6" creationId="{F4B79315-C207-4303-B2FD-638C8828D9D5}"/>
          </ac:picMkLst>
        </pc:picChg>
        <pc:picChg chg="add del">
          <ac:chgData name="Carlos Velez" userId="S::carlos.velez@utsa.edu::c9918e2a-d727-406f-b4ac-93f56522375c" providerId="AD" clId="Web-{05C12545-ADC6-90B8-46A4-1A9E0CDC2FA8}" dt="2020-11-16T23:48:11.079" v="2160"/>
          <ac:picMkLst>
            <pc:docMk/>
            <pc:sldMk cId="3761390924" sldId="262"/>
            <ac:picMk id="7" creationId="{9A080234-9577-4090-9CBD-1DED0913CC25}"/>
          </ac:picMkLst>
        </pc:picChg>
      </pc:sldChg>
    </pc:docChg>
  </pc:docChgLst>
  <pc:docChgLst>
    <pc:chgData name="Guest User" userId="S::urn:spo:anon#aa9eecce270ef2c7a33594bbdd438fe3322bfdc4c58be582a86c9d1ae24148d1::" providerId="AD" clId="Web-{E8616368-FF4D-3A61-518A-B8DE2701508C}"/>
    <pc:docChg chg="modSld">
      <pc:chgData name="Guest User" userId="S::urn:spo:anon#aa9eecce270ef2c7a33594bbdd438fe3322bfdc4c58be582a86c9d1ae24148d1::" providerId="AD" clId="Web-{E8616368-FF4D-3A61-518A-B8DE2701508C}" dt="2021-02-02T03:03:55.043" v="36" actId="20577"/>
      <pc:docMkLst>
        <pc:docMk/>
      </pc:docMkLst>
      <pc:sldChg chg="delSp modSp">
        <pc:chgData name="Guest User" userId="S::urn:spo:anon#aa9eecce270ef2c7a33594bbdd438fe3322bfdc4c58be582a86c9d1ae24148d1::" providerId="AD" clId="Web-{E8616368-FF4D-3A61-518A-B8DE2701508C}" dt="2021-02-02T03:03:55.043" v="36" actId="20577"/>
        <pc:sldMkLst>
          <pc:docMk/>
          <pc:sldMk cId="1209586054" sldId="256"/>
        </pc:sldMkLst>
        <pc:spChg chg="mod">
          <ac:chgData name="Guest User" userId="S::urn:spo:anon#aa9eecce270ef2c7a33594bbdd438fe3322bfdc4c58be582a86c9d1ae24148d1::" providerId="AD" clId="Web-{E8616368-FF4D-3A61-518A-B8DE2701508C}" dt="2021-02-02T03:03:55.043" v="36" actId="20577"/>
          <ac:spMkLst>
            <pc:docMk/>
            <pc:sldMk cId="1209586054" sldId="256"/>
            <ac:spMk id="19" creationId="{00000000-0000-0000-0000-000000000000}"/>
          </ac:spMkLst>
        </pc:spChg>
        <pc:spChg chg="del">
          <ac:chgData name="Guest User" userId="S::urn:spo:anon#aa9eecce270ef2c7a33594bbdd438fe3322bfdc4c58be582a86c9d1ae24148d1::" providerId="AD" clId="Web-{E8616368-FF4D-3A61-518A-B8DE2701508C}" dt="2021-02-02T03:03:21.824" v="14"/>
          <ac:spMkLst>
            <pc:docMk/>
            <pc:sldMk cId="1209586054" sldId="256"/>
            <ac:spMk id="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6171C-6C02-41F2-841A-16E3B7C9FAF6}"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08A04-4F30-4D14-A4A3-903948F17865}" type="slidenum">
              <a:rPr lang="en-US" smtClean="0"/>
              <a:t>‹#›</a:t>
            </a:fld>
            <a:endParaRPr lang="en-US"/>
          </a:p>
        </p:txBody>
      </p:sp>
    </p:spTree>
    <p:extLst>
      <p:ext uri="{BB962C8B-B14F-4D97-AF65-F5344CB8AC3E}">
        <p14:creationId xmlns:p14="http://schemas.microsoft.com/office/powerpoint/2010/main" val="384132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a:t>
            </a:fld>
            <a:endParaRPr lang="en-US"/>
          </a:p>
        </p:txBody>
      </p:sp>
    </p:spTree>
    <p:extLst>
      <p:ext uri="{BB962C8B-B14F-4D97-AF65-F5344CB8AC3E}">
        <p14:creationId xmlns:p14="http://schemas.microsoft.com/office/powerpoint/2010/main" val="23785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nter"/>
              </a:rPr>
              <a:t>The key idea of the Kaplan-Meier estimator is to break the estimation of the survival function </a:t>
            </a:r>
            <a:r>
              <a:rPr lang="en-US" b="0" i="0" u="none" strike="noStrike" dirty="0">
                <a:effectLst/>
                <a:latin typeface="MathJax_Math-italic"/>
              </a:rPr>
              <a:t>S</a:t>
            </a:r>
            <a:r>
              <a:rPr lang="en-US" b="0" i="0" u="none" strike="noStrike" dirty="0">
                <a:effectLst/>
                <a:latin typeface="MathJax_Main"/>
              </a:rPr>
              <a:t>(</a:t>
            </a:r>
            <a:r>
              <a:rPr lang="en-US" b="0" i="0" u="none" strike="noStrike" dirty="0">
                <a:effectLst/>
                <a:latin typeface="MathJax_Math-italic"/>
              </a:rPr>
              <a:t>t</a:t>
            </a:r>
            <a:r>
              <a:rPr lang="en-US" b="0" i="0" u="none" strike="noStrike" dirty="0">
                <a:effectLst/>
                <a:latin typeface="MathJax_Main"/>
              </a:rPr>
              <a:t>)</a:t>
            </a:r>
            <a:r>
              <a:rPr lang="en-US" b="0" i="0" dirty="0">
                <a:effectLst/>
                <a:latin typeface="Inter"/>
              </a:rPr>
              <a:t> into smaller steps depending on the observed event times</a:t>
            </a:r>
          </a:p>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9</a:t>
            </a:fld>
            <a:endParaRPr lang="en-US"/>
          </a:p>
        </p:txBody>
      </p:sp>
    </p:spTree>
    <p:extLst>
      <p:ext uri="{BB962C8B-B14F-4D97-AF65-F5344CB8AC3E}">
        <p14:creationId xmlns:p14="http://schemas.microsoft.com/office/powerpoint/2010/main" val="340199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10</a:t>
            </a:fld>
            <a:endParaRPr lang="en-US"/>
          </a:p>
        </p:txBody>
      </p:sp>
    </p:spTree>
    <p:extLst>
      <p:ext uri="{BB962C8B-B14F-4D97-AF65-F5344CB8AC3E}">
        <p14:creationId xmlns:p14="http://schemas.microsoft.com/office/powerpoint/2010/main" val="203956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a:p>
            <a:r>
              <a:rPr lang="en-US"/>
              <a:t>Add icons for</a:t>
            </a:r>
            <a:r>
              <a:rPr lang="en-US" baseline="0"/>
              <a:t> each department.  </a:t>
            </a:r>
          </a:p>
          <a:p>
            <a:endParaRPr lang="en-US"/>
          </a:p>
        </p:txBody>
      </p:sp>
      <p:sp>
        <p:nvSpPr>
          <p:cNvPr id="4" name="Slide Number Placeholder 3"/>
          <p:cNvSpPr>
            <a:spLocks noGrp="1"/>
          </p:cNvSpPr>
          <p:nvPr>
            <p:ph type="sldNum" sz="quarter" idx="10"/>
          </p:nvPr>
        </p:nvSpPr>
        <p:spPr/>
        <p:txBody>
          <a:bodyPr/>
          <a:lstStyle/>
          <a:p>
            <a:fld id="{09808A04-4F30-4D14-A4A3-903948F17865}" type="slidenum">
              <a:rPr lang="en-US" smtClean="0"/>
              <a:t>13</a:t>
            </a:fld>
            <a:endParaRPr lang="en-US"/>
          </a:p>
        </p:txBody>
      </p:sp>
    </p:spTree>
    <p:extLst>
      <p:ext uri="{BB962C8B-B14F-4D97-AF65-F5344CB8AC3E}">
        <p14:creationId xmlns:p14="http://schemas.microsoft.com/office/powerpoint/2010/main" val="80576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10109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9"/>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35042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13510" y="807031"/>
            <a:ext cx="11568343" cy="1325563"/>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p:cNvSpPr>
            <a:spLocks noGrp="1"/>
          </p:cNvSpPr>
          <p:nvPr>
            <p:ph idx="1"/>
          </p:nvPr>
        </p:nvSpPr>
        <p:spPr>
          <a:xfrm>
            <a:off x="313510" y="2267527"/>
            <a:ext cx="11568343" cy="3952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1156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13510" y="2267527"/>
            <a:ext cx="11568343" cy="3952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51251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22506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96018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58686"/>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227472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3098632"/>
            <a:ext cx="5157787"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227472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3098632"/>
            <a:ext cx="5183188"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15765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p>
        </p:txBody>
      </p:sp>
      <p:sp>
        <p:nvSpPr>
          <p:cNvPr id="6"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13989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176832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a:t>Department or Office Name</a:t>
            </a:r>
          </a:p>
        </p:txBody>
      </p:sp>
    </p:spTree>
    <p:extLst>
      <p:ext uri="{BB962C8B-B14F-4D97-AF65-F5344CB8AC3E}">
        <p14:creationId xmlns:p14="http://schemas.microsoft.com/office/powerpoint/2010/main" val="122383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59678"/>
            <a:ext cx="12192000" cy="5747652"/>
          </a:xfrm>
          <a:prstGeom prst="rect">
            <a:avLst/>
          </a:prstGeom>
          <a:solidFill>
            <a:srgbClr val="0C234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6426926"/>
            <a:ext cx="12192000" cy="431074"/>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3"/>
            <a:ext cx="12192000" cy="633549"/>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638592"/>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0" y="6420395"/>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a:spLocks noGrp="1"/>
          </p:cNvSpPr>
          <p:nvPr>
            <p:ph type="sldNum" sz="quarter" idx="4"/>
          </p:nvPr>
        </p:nvSpPr>
        <p:spPr>
          <a:xfrm>
            <a:off x="8293768" y="134214"/>
            <a:ext cx="3657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49AB2-3694-EC44-96CD-D4B4E5998FBA}" type="slidenum">
              <a:rPr lang="en-US" smtClean="0"/>
              <a:t>‹#›</a:t>
            </a:fld>
            <a:endParaRPr lang="en-US"/>
          </a:p>
        </p:txBody>
      </p:sp>
      <p:pic>
        <p:nvPicPr>
          <p:cNvPr id="12" name="Picture 11">
            <a:extLst>
              <a:ext uri="{FF2B5EF4-FFF2-40B4-BE49-F238E27FC236}">
                <a16:creationId xmlns:a16="http://schemas.microsoft.com/office/drawing/2014/main" id="{B2627613-58B0-1B4B-8093-8AF8E2745F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1358" y="192196"/>
            <a:ext cx="2924219" cy="242179"/>
          </a:xfrm>
          <a:prstGeom prst="rect">
            <a:avLst/>
          </a:prstGeom>
        </p:spPr>
      </p:pic>
    </p:spTree>
    <p:extLst>
      <p:ext uri="{BB962C8B-B14F-4D97-AF65-F5344CB8AC3E}">
        <p14:creationId xmlns:p14="http://schemas.microsoft.com/office/powerpoint/2010/main" val="198335527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3227169"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2093278" y="1854498"/>
            <a:ext cx="4800416" cy="923330"/>
          </a:xfrm>
          <a:prstGeom prst="rect">
            <a:avLst/>
          </a:prstGeom>
          <a:noFill/>
        </p:spPr>
        <p:txBody>
          <a:bodyPr wrap="square" lIns="91440" tIns="45720" rIns="91440" bIns="45720" rtlCol="0" anchor="t">
            <a:spAutoFit/>
          </a:bodyPr>
          <a:lstStyle/>
          <a:p>
            <a:r>
              <a:rPr lang="en-US" b="1" dirty="0">
                <a:solidFill>
                  <a:schemeClr val="bg1"/>
                </a:solidFill>
                <a:latin typeface="Helvetica"/>
                <a:cs typeface="Helvetica"/>
              </a:rPr>
              <a:t>College of Business </a:t>
            </a:r>
          </a:p>
          <a:p>
            <a:r>
              <a:rPr lang="en-US" b="1" dirty="0">
                <a:solidFill>
                  <a:schemeClr val="bg1"/>
                </a:solidFill>
              </a:rPr>
              <a:t>DA_6813_001 Fall 2022</a:t>
            </a:r>
          </a:p>
          <a:p>
            <a:endParaRPr lang="en-US" dirty="0">
              <a:solidFill>
                <a:schemeClr val="bg1"/>
              </a:solidFill>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278" y="774464"/>
            <a:ext cx="3624072" cy="658368"/>
          </a:xfrm>
          <a:prstGeom prst="rect">
            <a:avLst/>
          </a:prstGeom>
        </p:spPr>
      </p:pic>
      <p:cxnSp>
        <p:nvCxnSpPr>
          <p:cNvPr id="22" name="Straight Connector 21"/>
          <p:cNvCxnSpPr/>
          <p:nvPr/>
        </p:nvCxnSpPr>
        <p:spPr>
          <a:xfrm>
            <a:off x="1560157" y="774464"/>
            <a:ext cx="0" cy="1646095"/>
          </a:xfrm>
          <a:prstGeom prst="line">
            <a:avLst/>
          </a:prstGeom>
          <a:ln w="25400">
            <a:solidFill>
              <a:srgbClr val="F15A22"/>
            </a:solidFill>
          </a:ln>
        </p:spPr>
        <p:style>
          <a:lnRef idx="2">
            <a:schemeClr val="accent1"/>
          </a:lnRef>
          <a:fillRef idx="0">
            <a:schemeClr val="accent1"/>
          </a:fillRef>
          <a:effectRef idx="1">
            <a:schemeClr val="accent1"/>
          </a:effectRef>
          <a:fontRef idx="minor">
            <a:schemeClr val="tx1"/>
          </a:fontRef>
        </p:style>
      </p:cxnSp>
      <p:sp>
        <p:nvSpPr>
          <p:cNvPr id="8" name="Title 2">
            <a:extLst>
              <a:ext uri="{FF2B5EF4-FFF2-40B4-BE49-F238E27FC236}">
                <a16:creationId xmlns:a16="http://schemas.microsoft.com/office/drawing/2014/main" id="{6F3447D4-7252-4D46-9BF0-153729610CC8}"/>
              </a:ext>
            </a:extLst>
          </p:cNvPr>
          <p:cNvSpPr txBox="1">
            <a:spLocks/>
          </p:cNvSpPr>
          <p:nvPr/>
        </p:nvSpPr>
        <p:spPr>
          <a:xfrm>
            <a:off x="1828800" y="3287330"/>
            <a:ext cx="103632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Bahnschrift Condensed" panose="020B0502040204020203" pitchFamily="34" charset="0"/>
              </a:rPr>
              <a:t>Visa certification</a:t>
            </a:r>
          </a:p>
          <a:p>
            <a:endParaRPr lang="en-US" sz="5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By: Narges Shahmohammadi Heydari</a:t>
            </a:r>
          </a:p>
          <a:p>
            <a:endParaRPr lang="en-US" sz="5400" dirty="0">
              <a:solidFill>
                <a:schemeClr val="bg1"/>
              </a:solidFill>
              <a:latin typeface="Bahnschrift Condensed" panose="020B0502040204020203" pitchFamily="34" charset="0"/>
            </a:endParaRPr>
          </a:p>
        </p:txBody>
      </p:sp>
      <p:sp>
        <p:nvSpPr>
          <p:cNvPr id="9" name="Subtitle 3">
            <a:extLst>
              <a:ext uri="{FF2B5EF4-FFF2-40B4-BE49-F238E27FC236}">
                <a16:creationId xmlns:a16="http://schemas.microsoft.com/office/drawing/2014/main" id="{F8C64C34-235A-4CD2-8A2E-4113E8A12445}"/>
              </a:ext>
            </a:extLst>
          </p:cNvPr>
          <p:cNvSpPr txBox="1">
            <a:spLocks/>
          </p:cNvSpPr>
          <p:nvPr/>
        </p:nvSpPr>
        <p:spPr>
          <a:xfrm>
            <a:off x="2321694" y="4277287"/>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09586054"/>
      </p:ext>
    </p:extLst>
  </p:cSld>
  <p:clrMapOvr>
    <a:masterClrMapping/>
  </p:clrMapOvr>
  <mc:AlternateContent xmlns:mc="http://schemas.openxmlformats.org/markup-compatibility/2006" xmlns:p14="http://schemas.microsoft.com/office/powerpoint/2010/main">
    <mc:Choice Requires="p14">
      <p:transition spd="slow" p14:dur="2000" advTm="5434"/>
    </mc:Choice>
    <mc:Fallback xmlns="">
      <p:transition spd="slow" advTm="54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C6FD-C0CA-472C-B22C-7EDFDF3E3458}"/>
              </a:ext>
            </a:extLst>
          </p:cNvPr>
          <p:cNvSpPr>
            <a:spLocks noGrp="1"/>
          </p:cNvSpPr>
          <p:nvPr>
            <p:ph type="title"/>
          </p:nvPr>
        </p:nvSpPr>
        <p:spPr>
          <a:xfrm>
            <a:off x="2707703" y="984203"/>
            <a:ext cx="5891846" cy="745130"/>
          </a:xfrm>
        </p:spPr>
        <p:txBody>
          <a:bodyPr>
            <a:normAutofit fontScale="90000"/>
          </a:bodyPr>
          <a:lstStyle/>
          <a:p>
            <a:pPr algn="ctr"/>
            <a:r>
              <a:rPr lang="en-US" b="1" dirty="0">
                <a:latin typeface="Inter"/>
              </a:rPr>
              <a:t>Survival curve</a:t>
            </a:r>
            <a:br>
              <a:rPr lang="en-US" dirty="0"/>
            </a:br>
            <a:endParaRPr lang="en-US" dirty="0"/>
          </a:p>
        </p:txBody>
      </p:sp>
      <p:sp>
        <p:nvSpPr>
          <p:cNvPr id="4" name="Text Placeholder 3">
            <a:extLst>
              <a:ext uri="{FF2B5EF4-FFF2-40B4-BE49-F238E27FC236}">
                <a16:creationId xmlns:a16="http://schemas.microsoft.com/office/drawing/2014/main" id="{26E2D72E-2517-4DC3-91F5-9537470CB511}"/>
              </a:ext>
            </a:extLst>
          </p:cNvPr>
          <p:cNvSpPr>
            <a:spLocks noGrp="1"/>
          </p:cNvSpPr>
          <p:nvPr>
            <p:ph type="body" sz="quarter" idx="10"/>
          </p:nvPr>
        </p:nvSpPr>
        <p:spPr/>
        <p:txBody>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panose="020B0604020202020204"/>
                <a:ea typeface="+mn-ea"/>
                <a:cs typeface="+mn-cs"/>
              </a:rPr>
              <a:t>UTSA • San Antonio, Texas 78249</a:t>
            </a:r>
          </a:p>
          <a:p>
            <a:endParaRPr lang="en-US" dirty="0"/>
          </a:p>
        </p:txBody>
      </p:sp>
      <p:pic>
        <p:nvPicPr>
          <p:cNvPr id="3" name="Picture 2">
            <a:extLst>
              <a:ext uri="{FF2B5EF4-FFF2-40B4-BE49-F238E27FC236}">
                <a16:creationId xmlns:a16="http://schemas.microsoft.com/office/drawing/2014/main" id="{73B64B46-9B2E-4BB7-97F3-78A8F1F20AE6}"/>
              </a:ext>
            </a:extLst>
          </p:cNvPr>
          <p:cNvPicPr>
            <a:picLocks noChangeAspect="1"/>
          </p:cNvPicPr>
          <p:nvPr/>
        </p:nvPicPr>
        <p:blipFill>
          <a:blip r:embed="rId3"/>
          <a:stretch>
            <a:fillRect/>
          </a:stretch>
        </p:blipFill>
        <p:spPr>
          <a:xfrm>
            <a:off x="4724690" y="1729333"/>
            <a:ext cx="7258050" cy="4572000"/>
          </a:xfrm>
          <a:prstGeom prst="rect">
            <a:avLst/>
          </a:prstGeom>
        </p:spPr>
      </p:pic>
      <p:sp>
        <p:nvSpPr>
          <p:cNvPr id="10" name="TextBox 9">
            <a:extLst>
              <a:ext uri="{FF2B5EF4-FFF2-40B4-BE49-F238E27FC236}">
                <a16:creationId xmlns:a16="http://schemas.microsoft.com/office/drawing/2014/main" id="{43D66386-08A2-49E9-A79F-5BE8E1694A3F}"/>
              </a:ext>
            </a:extLst>
          </p:cNvPr>
          <p:cNvSpPr txBox="1"/>
          <p:nvPr/>
        </p:nvSpPr>
        <p:spPr>
          <a:xfrm>
            <a:off x="209259" y="1472592"/>
            <a:ext cx="4411601" cy="4708981"/>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There are two survival curves, the </a:t>
            </a:r>
            <a:r>
              <a:rPr lang="en-US" sz="2000" b="1" dirty="0">
                <a:solidFill>
                  <a:schemeClr val="accent2"/>
                </a:solidFill>
                <a:latin typeface="Calibri" panose="020F0502020204030204" pitchFamily="34" charset="0"/>
                <a:cs typeface="Calibri" panose="020F0502020204030204" pitchFamily="34" charset="0"/>
              </a:rPr>
              <a:t>orange</a:t>
            </a:r>
            <a:r>
              <a:rPr lang="en-US" sz="2000" dirty="0">
                <a:latin typeface="Calibri" panose="020F0502020204030204" pitchFamily="34" charset="0"/>
                <a:cs typeface="Calibri" panose="020F0502020204030204" pitchFamily="34" charset="0"/>
              </a:rPr>
              <a:t> one for groups that have no positive axillary nodes detected, and the </a:t>
            </a:r>
            <a:r>
              <a:rPr lang="en-US" sz="2000" b="1" dirty="0">
                <a:solidFill>
                  <a:schemeClr val="accent5"/>
                </a:solidFill>
                <a:latin typeface="Calibri" panose="020F0502020204030204" pitchFamily="34" charset="0"/>
                <a:cs typeface="Calibri" panose="020F0502020204030204" pitchFamily="34" charset="0"/>
              </a:rPr>
              <a:t>blue</a:t>
            </a:r>
            <a:r>
              <a:rPr lang="en-US" sz="2000" dirty="0">
                <a:latin typeface="Calibri" panose="020F0502020204030204" pitchFamily="34" charset="0"/>
                <a:cs typeface="Calibri" panose="020F0502020204030204" pitchFamily="34" charset="0"/>
              </a:rPr>
              <a:t> one for groups with at least one axillary node. </a:t>
            </a:r>
          </a:p>
          <a:p>
            <a:pPr algn="just"/>
            <a:r>
              <a:rPr lang="en-US" sz="2000" dirty="0">
                <a:latin typeface="Calibri" panose="020F0502020204030204" pitchFamily="34" charset="0"/>
                <a:cs typeface="Calibri" panose="020F0502020204030204" pitchFamily="34" charset="0"/>
              </a:rPr>
              <a:t>From the curves, it is evident that patients, who have at least 1 axillary node, are more likely to die sooner, although they had surgery.</a:t>
            </a:r>
          </a:p>
          <a:p>
            <a:pPr algn="just"/>
            <a:r>
              <a:rPr lang="en-US" sz="2000" dirty="0">
                <a:latin typeface="Calibri" panose="020F0502020204030204" pitchFamily="34" charset="0"/>
                <a:cs typeface="Calibri" panose="020F0502020204030204" pitchFamily="34" charset="0"/>
              </a:rPr>
              <a:t>Before 45 years old, the two curves are almost overlapped. </a:t>
            </a:r>
          </a:p>
          <a:p>
            <a:pPr algn="just"/>
            <a:r>
              <a:rPr lang="en-US" sz="2000" dirty="0">
                <a:latin typeface="Calibri" panose="020F0502020204030204" pitchFamily="34" charset="0"/>
                <a:cs typeface="Calibri" panose="020F0502020204030204" pitchFamily="34" charset="0"/>
              </a:rPr>
              <a:t>At any point t&gt;45 across the timeline, we can see that the survival probability of the cohort in blue is less than the cohort in orange.</a:t>
            </a:r>
          </a:p>
        </p:txBody>
      </p:sp>
    </p:spTree>
    <p:extLst>
      <p:ext uri="{BB962C8B-B14F-4D97-AF65-F5344CB8AC3E}">
        <p14:creationId xmlns:p14="http://schemas.microsoft.com/office/powerpoint/2010/main" val="381619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4947-5F6A-4F5F-BEDB-B13BBC9812D6}"/>
              </a:ext>
            </a:extLst>
          </p:cNvPr>
          <p:cNvSpPr>
            <a:spLocks noGrp="1"/>
          </p:cNvSpPr>
          <p:nvPr>
            <p:ph type="title"/>
          </p:nvPr>
        </p:nvSpPr>
        <p:spPr>
          <a:xfrm>
            <a:off x="3203073" y="884697"/>
            <a:ext cx="5785853" cy="1063650"/>
          </a:xfrm>
        </p:spPr>
        <p:txBody>
          <a:bodyPr>
            <a:normAutofit fontScale="90000"/>
          </a:bodyPr>
          <a:lstStyle/>
          <a:p>
            <a:pPr algn="ctr"/>
            <a:r>
              <a:rPr lang="en-US" b="1" kern="0" dirty="0">
                <a:latin typeface="Inter"/>
                <a:cs typeface="Times New Roman" panose="02020603050405020304" pitchFamily="18" charset="0"/>
              </a:rPr>
              <a:t>Log-rank Test</a:t>
            </a:r>
            <a:br>
              <a:rPr lang="en-US" b="1" kern="0" dirty="0">
                <a:solidFill>
                  <a:srgbClr val="C00000"/>
                </a:solidFill>
                <a:latin typeface="Inter"/>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387426BE-6F54-4853-8998-4A7B3F48A6D5}"/>
              </a:ext>
            </a:extLst>
          </p:cNvPr>
          <p:cNvSpPr>
            <a:spLocks noGrp="1"/>
          </p:cNvSpPr>
          <p:nvPr>
            <p:ph type="body" sz="quarter" idx="10"/>
          </p:nvPr>
        </p:nvSpPr>
        <p:spPr/>
        <p:txBody>
          <a:bodyPr/>
          <a:lstStyle/>
          <a:p>
            <a:r>
              <a:rPr kumimoji="0" lang="en-US" sz="1200" b="0" i="0" u="none" strike="noStrike" kern="1200" cap="none" spc="0" normalizeH="0" baseline="0" noProof="0" dirty="0">
                <a:ln>
                  <a:noFill/>
                </a:ln>
                <a:solidFill>
                  <a:prstClr val="white"/>
                </a:solidFill>
                <a:effectLst/>
                <a:uLnTx/>
                <a:uFillTx/>
                <a:latin typeface="Arial" panose="020B0604020202020204"/>
                <a:ea typeface="+mn-ea"/>
                <a:cs typeface="+mn-cs"/>
              </a:rPr>
              <a:t>UTSA • San Antonio, Texas 78249</a:t>
            </a:r>
          </a:p>
          <a:p>
            <a:endParaRPr lang="en-US" dirty="0"/>
          </a:p>
        </p:txBody>
      </p:sp>
      <p:sp>
        <p:nvSpPr>
          <p:cNvPr id="10" name="TextBox 9">
            <a:extLst>
              <a:ext uri="{FF2B5EF4-FFF2-40B4-BE49-F238E27FC236}">
                <a16:creationId xmlns:a16="http://schemas.microsoft.com/office/drawing/2014/main" id="{1A87848A-66A6-495E-9893-23D25D1F4069}"/>
              </a:ext>
            </a:extLst>
          </p:cNvPr>
          <p:cNvSpPr txBox="1"/>
          <p:nvPr/>
        </p:nvSpPr>
        <p:spPr>
          <a:xfrm>
            <a:off x="347135" y="1589873"/>
            <a:ext cx="6104142" cy="1980029"/>
          </a:xfrm>
          <a:prstGeom prst="rect">
            <a:avLst/>
          </a:prstGeom>
          <a:noFill/>
        </p:spPr>
        <p:txBody>
          <a:bodyPr wrap="square">
            <a:spAutoFit/>
          </a:bodyPr>
          <a:lstStyle/>
          <a:p>
            <a:pPr>
              <a:lnSpc>
                <a:spcPct val="150000"/>
              </a:lnSpc>
            </a:pPr>
            <a:r>
              <a:rPr lang="en-US" b="1" i="0" dirty="0">
                <a:solidFill>
                  <a:srgbClr val="333333"/>
                </a:solidFill>
                <a:effectLst/>
                <a:latin typeface="Calibri" panose="020F0502020204030204" pitchFamily="34" charset="0"/>
                <a:cs typeface="Calibri" panose="020F0502020204030204" pitchFamily="34" charset="0"/>
              </a:rPr>
              <a:t>Null hypothesis (H</a:t>
            </a:r>
            <a:r>
              <a:rPr lang="en-US" b="1" i="0" baseline="-25000" dirty="0">
                <a:solidFill>
                  <a:srgbClr val="333333"/>
                </a:solidFill>
                <a:effectLst/>
                <a:latin typeface="Calibri" panose="020F0502020204030204" pitchFamily="34" charset="0"/>
                <a:cs typeface="Calibri" panose="020F0502020204030204" pitchFamily="34" charset="0"/>
              </a:rPr>
              <a:t>0</a:t>
            </a:r>
            <a:r>
              <a:rPr lang="en-US" b="1" i="0" dirty="0">
                <a:solidFill>
                  <a:srgbClr val="333333"/>
                </a:solidFill>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There is no difference in survival between the two groups.</a:t>
            </a:r>
          </a:p>
          <a:p>
            <a:endParaRPr lang="en-US" dirty="0">
              <a:latin typeface="Calibri" panose="020F0502020204030204" pitchFamily="34" charset="0"/>
              <a:cs typeface="Calibri" panose="020F0502020204030204" pitchFamily="34" charset="0"/>
            </a:endParaRPr>
          </a:p>
          <a:p>
            <a:pPr>
              <a:lnSpc>
                <a:spcPct val="150000"/>
              </a:lnSpc>
            </a:pPr>
            <a:r>
              <a:rPr lang="en-US" b="1" i="0" dirty="0">
                <a:solidFill>
                  <a:srgbClr val="333333"/>
                </a:solidFill>
                <a:effectLst/>
                <a:latin typeface="Calibri" panose="020F0502020204030204" pitchFamily="34" charset="0"/>
                <a:cs typeface="Calibri" panose="020F0502020204030204" pitchFamily="34" charset="0"/>
              </a:rPr>
              <a:t>Alternative Hypothesis (H</a:t>
            </a:r>
            <a:r>
              <a:rPr lang="en-US" b="1" i="0" baseline="-25000" dirty="0">
                <a:solidFill>
                  <a:srgbClr val="333333"/>
                </a:solidFill>
                <a:effectLst/>
                <a:latin typeface="Calibri" panose="020F0502020204030204" pitchFamily="34" charset="0"/>
                <a:cs typeface="Calibri" panose="020F0502020204030204" pitchFamily="34" charset="0"/>
              </a:rPr>
              <a:t>1</a:t>
            </a:r>
            <a:r>
              <a:rPr lang="en-US" b="1" i="0" dirty="0">
                <a:solidFill>
                  <a:srgbClr val="333333"/>
                </a:solidFill>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There is a difference in survival between the two groups.</a:t>
            </a:r>
          </a:p>
        </p:txBody>
      </p:sp>
      <p:pic>
        <p:nvPicPr>
          <p:cNvPr id="9" name="Picture 8" descr="Table&#10;&#10;Description automatically generated">
            <a:extLst>
              <a:ext uri="{FF2B5EF4-FFF2-40B4-BE49-F238E27FC236}">
                <a16:creationId xmlns:a16="http://schemas.microsoft.com/office/drawing/2014/main" id="{D3B6EAD7-B365-403F-8613-73489D528836}"/>
              </a:ext>
            </a:extLst>
          </p:cNvPr>
          <p:cNvPicPr>
            <a:picLocks noChangeAspect="1"/>
          </p:cNvPicPr>
          <p:nvPr/>
        </p:nvPicPr>
        <p:blipFill>
          <a:blip r:embed="rId2"/>
          <a:stretch>
            <a:fillRect/>
          </a:stretch>
        </p:blipFill>
        <p:spPr>
          <a:xfrm>
            <a:off x="5589487" y="4209681"/>
            <a:ext cx="6255381" cy="1631216"/>
          </a:xfrm>
          <a:prstGeom prst="rect">
            <a:avLst/>
          </a:prstGeom>
        </p:spPr>
      </p:pic>
      <p:sp>
        <p:nvSpPr>
          <p:cNvPr id="14" name="TextBox 13">
            <a:extLst>
              <a:ext uri="{FF2B5EF4-FFF2-40B4-BE49-F238E27FC236}">
                <a16:creationId xmlns:a16="http://schemas.microsoft.com/office/drawing/2014/main" id="{69A81477-3385-4052-AF8F-1607A7235D05}"/>
              </a:ext>
            </a:extLst>
          </p:cNvPr>
          <p:cNvSpPr txBox="1"/>
          <p:nvPr/>
        </p:nvSpPr>
        <p:spPr>
          <a:xfrm>
            <a:off x="169851" y="3811264"/>
            <a:ext cx="5079224" cy="2343655"/>
          </a:xfrm>
          <a:prstGeom prst="rect">
            <a:avLst/>
          </a:prstGeom>
          <a:noFill/>
        </p:spPr>
        <p:txBody>
          <a:bodyPr wrap="square">
            <a:spAutoFit/>
          </a:bodyPr>
          <a:lstStyle/>
          <a:p>
            <a:pPr algn="just">
              <a:lnSpc>
                <a:spcPct val="150000"/>
              </a:lnSpc>
            </a:pPr>
            <a:r>
              <a:rPr lang="en-US" sz="2000" dirty="0">
                <a:latin typeface="Calibri" panose="020F0502020204030204" pitchFamily="34" charset="0"/>
                <a:cs typeface="Calibri" panose="020F0502020204030204" pitchFamily="34" charset="0"/>
              </a:rPr>
              <a:t>The Chi-Squared test statistic is 21.9 with 1 degree of freedom and the p-value (3e-06) is less than .05, so, we reject the null hypothesis and say: There is a difference in survival between the two groups</a:t>
            </a:r>
          </a:p>
        </p:txBody>
      </p:sp>
      <p:sp>
        <p:nvSpPr>
          <p:cNvPr id="16" name="TextBox 15">
            <a:extLst>
              <a:ext uri="{FF2B5EF4-FFF2-40B4-BE49-F238E27FC236}">
                <a16:creationId xmlns:a16="http://schemas.microsoft.com/office/drawing/2014/main" id="{A3D3CB2B-DFC8-4974-80AB-E3E8145DE4D4}"/>
              </a:ext>
            </a:extLst>
          </p:cNvPr>
          <p:cNvSpPr txBox="1"/>
          <p:nvPr/>
        </p:nvSpPr>
        <p:spPr>
          <a:xfrm>
            <a:off x="6463618" y="2966462"/>
            <a:ext cx="5381247" cy="923330"/>
          </a:xfrm>
          <a:prstGeom prst="rect">
            <a:avLst/>
          </a:prstGeom>
          <a:noFill/>
        </p:spPr>
        <p:txBody>
          <a:bodyPr wrap="square">
            <a:spAutoFit/>
          </a:bodyPr>
          <a:lstStyle/>
          <a:p>
            <a:r>
              <a:rPr lang="en-US" b="1" dirty="0">
                <a:solidFill>
                  <a:schemeClr val="accent2">
                    <a:lumMod val="75000"/>
                  </a:schemeClr>
                </a:solidFill>
                <a:latin typeface="Calibri" panose="020F0502020204030204" pitchFamily="34" charset="0"/>
                <a:cs typeface="Calibri" panose="020F0502020204030204" pitchFamily="34" charset="0"/>
              </a:rPr>
              <a:t>Group a (has no axillary node)</a:t>
            </a:r>
          </a:p>
          <a:p>
            <a:endParaRPr lang="en-US" b="1" dirty="0">
              <a:solidFill>
                <a:schemeClr val="accent2">
                  <a:lumMod val="75000"/>
                </a:schemeClr>
              </a:solidFill>
              <a:latin typeface="Calibri" panose="020F0502020204030204" pitchFamily="34" charset="0"/>
              <a:cs typeface="Calibri" panose="020F0502020204030204" pitchFamily="34" charset="0"/>
            </a:endParaRPr>
          </a:p>
          <a:p>
            <a:r>
              <a:rPr lang="en-US" b="1" dirty="0">
                <a:solidFill>
                  <a:schemeClr val="accent2">
                    <a:lumMod val="75000"/>
                  </a:schemeClr>
                </a:solidFill>
                <a:latin typeface="Calibri" panose="020F0502020204030204" pitchFamily="34" charset="0"/>
                <a:cs typeface="Calibri" panose="020F0502020204030204" pitchFamily="34" charset="0"/>
              </a:rPr>
              <a:t>Group b ( at least one axillary node has been detected)</a:t>
            </a:r>
          </a:p>
        </p:txBody>
      </p:sp>
    </p:spTree>
    <p:extLst>
      <p:ext uri="{BB962C8B-B14F-4D97-AF65-F5344CB8AC3E}">
        <p14:creationId xmlns:p14="http://schemas.microsoft.com/office/powerpoint/2010/main" val="415778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3DEC-52F7-490C-8AB5-619B1BCA428A}"/>
              </a:ext>
            </a:extLst>
          </p:cNvPr>
          <p:cNvSpPr>
            <a:spLocks noGrp="1"/>
          </p:cNvSpPr>
          <p:nvPr>
            <p:ph type="title"/>
          </p:nvPr>
        </p:nvSpPr>
        <p:spPr>
          <a:xfrm>
            <a:off x="839788" y="958686"/>
            <a:ext cx="4911858" cy="1325563"/>
          </a:xfrm>
        </p:spPr>
        <p:txBody>
          <a:bodyPr/>
          <a:lstStyle/>
          <a:p>
            <a:r>
              <a:rPr lang="en-US" sz="3200" dirty="0"/>
              <a:t>Conclusion</a:t>
            </a:r>
            <a:r>
              <a:rPr lang="en-US" sz="4000" dirty="0"/>
              <a:t> </a:t>
            </a:r>
          </a:p>
        </p:txBody>
      </p:sp>
      <p:sp>
        <p:nvSpPr>
          <p:cNvPr id="4" name="Content Placeholder 3">
            <a:extLst>
              <a:ext uri="{FF2B5EF4-FFF2-40B4-BE49-F238E27FC236}">
                <a16:creationId xmlns:a16="http://schemas.microsoft.com/office/drawing/2014/main" id="{D02D28A4-B7CF-402A-A38B-8C17C4BC1D39}"/>
              </a:ext>
            </a:extLst>
          </p:cNvPr>
          <p:cNvSpPr>
            <a:spLocks noGrp="1"/>
          </p:cNvSpPr>
          <p:nvPr>
            <p:ph sz="half" idx="2"/>
          </p:nvPr>
        </p:nvSpPr>
        <p:spPr>
          <a:xfrm>
            <a:off x="391949" y="1998395"/>
            <a:ext cx="9369241" cy="4346564"/>
          </a:xfrm>
        </p:spPr>
        <p:txBody>
          <a:bodyPr/>
          <a:lstStyle/>
          <a:p>
            <a:pPr marL="0" marR="0">
              <a:lnSpc>
                <a:spcPct val="107000"/>
              </a:lnSpc>
              <a:spcBef>
                <a:spcPts val="0"/>
              </a:spcBef>
              <a:spcAft>
                <a:spcPts val="0"/>
              </a:spcAft>
            </a:pPr>
            <a:r>
              <a:rPr lang="en-US" sz="1800" b="1" dirty="0">
                <a:solidFill>
                  <a:srgbClr val="000000"/>
                </a:solidFill>
                <a:effectLst/>
                <a:latin typeface="Open Sans" panose="020B0606030504020204" pitchFamily="34" charset="0"/>
                <a:ea typeface="Calibri" panose="020F0502020204030204" pitchFamily="34" charset="0"/>
                <a:cs typeface="Arial" panose="020B0604020202020204" pitchFamily="34" charset="0"/>
              </a:rPr>
              <a:t>Compare Group a Vs Group b: </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1800" dirty="0">
                <a:latin typeface="Calibri" panose="020F0502020204030204" pitchFamily="34" charset="0"/>
                <a:ea typeface="Calibri" panose="020F0502020204030204" pitchFamily="34" charset="0"/>
                <a:cs typeface="Arial" panose="020B0604020202020204" pitchFamily="34" charset="0"/>
              </a:rPr>
              <a:t>by the visual comparison of Survival Curves, we can infer that most of the participants of the </a:t>
            </a:r>
            <a:r>
              <a:rPr lang="en-US" sz="1800" dirty="0">
                <a:solidFill>
                  <a:schemeClr val="accent5"/>
                </a:solidFill>
                <a:latin typeface="Calibri" panose="020F0502020204030204" pitchFamily="34" charset="0"/>
                <a:ea typeface="Calibri" panose="020F0502020204030204" pitchFamily="34" charset="0"/>
                <a:cs typeface="Arial" panose="020B0604020202020204" pitchFamily="34" charset="0"/>
              </a:rPr>
              <a:t>group (b) </a:t>
            </a:r>
            <a:r>
              <a:rPr lang="en-US" sz="1800" dirty="0">
                <a:latin typeface="Calibri" panose="020F0502020204030204" pitchFamily="34" charset="0"/>
                <a:ea typeface="Calibri" panose="020F0502020204030204" pitchFamily="34" charset="0"/>
                <a:cs typeface="Arial" panose="020B0604020202020204" pitchFamily="34" charset="0"/>
              </a:rPr>
              <a:t>who had at least one axillary node, died during the age of 45-80 but, </a:t>
            </a:r>
            <a:r>
              <a:rPr lang="en-US" sz="1800" dirty="0">
                <a:solidFill>
                  <a:schemeClr val="accent2"/>
                </a:solidFill>
                <a:latin typeface="Calibri" panose="020F0502020204030204" pitchFamily="34" charset="0"/>
                <a:ea typeface="Calibri" panose="020F0502020204030204" pitchFamily="34" charset="0"/>
                <a:cs typeface="Arial" panose="020B0604020202020204" pitchFamily="34" charset="0"/>
              </a:rPr>
              <a:t>group (a) </a:t>
            </a:r>
            <a:r>
              <a:rPr lang="en-US" sz="1800" dirty="0">
                <a:latin typeface="Calibri" panose="020F0502020204030204" pitchFamily="34" charset="0"/>
                <a:ea typeface="Calibri" panose="020F0502020204030204" pitchFamily="34" charset="0"/>
                <a:cs typeface="Arial" panose="020B0604020202020204" pitchFamily="34" charset="0"/>
              </a:rPr>
              <a:t>had a higher survival chance during the same period. </a:t>
            </a:r>
          </a:p>
          <a:p>
            <a:pPr marL="0" marR="0" indent="0" algn="just">
              <a:lnSpc>
                <a:spcPct val="150000"/>
              </a:lnSpc>
              <a:spcBef>
                <a:spcPts val="0"/>
              </a:spcBef>
              <a:spcAft>
                <a:spcPts val="0"/>
              </a:spcAft>
              <a:buNone/>
            </a:pPr>
            <a:r>
              <a:rPr lang="en-US" sz="1800" dirty="0">
                <a:latin typeface="Calibri" panose="020F0502020204030204" pitchFamily="34" charset="0"/>
                <a:ea typeface="Calibri" panose="020F0502020204030204" pitchFamily="34" charset="0"/>
                <a:cs typeface="Arial" panose="020B0604020202020204" pitchFamily="34" charset="0"/>
              </a:rPr>
              <a:t>It seems that surgery is not helpful. in fact, the number of axillary nodes is more important in this issue.</a:t>
            </a:r>
            <a:endParaRPr lang="en-US" sz="1800" dirty="0">
              <a:effectLst/>
              <a:latin typeface="Inter"/>
              <a:ea typeface="Calibri" panose="020F050202020403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C023FB6F-F8C8-4ADB-8B1C-6CA14433168B}"/>
              </a:ext>
            </a:extLst>
          </p:cNvPr>
          <p:cNvSpPr>
            <a:spLocks noGrp="1"/>
          </p:cNvSpPr>
          <p:nvPr>
            <p:ph type="body" sz="quarter" idx="10"/>
          </p:nvPr>
        </p:nvSpPr>
        <p:spPr>
          <a:xfrm>
            <a:off x="347133" y="6480676"/>
            <a:ext cx="11497733" cy="377324"/>
          </a:xfrm>
        </p:spPr>
        <p:txBody>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panose="020B0604020202020204"/>
                <a:ea typeface="+mn-ea"/>
                <a:cs typeface="+mn-cs"/>
              </a:rPr>
              <a:t>UTSA • San Antonio, Texas 78249</a:t>
            </a:r>
          </a:p>
          <a:p>
            <a:endParaRPr lang="en-US" dirty="0"/>
          </a:p>
        </p:txBody>
      </p:sp>
    </p:spTree>
    <p:extLst>
      <p:ext uri="{BB962C8B-B14F-4D97-AF65-F5344CB8AC3E}">
        <p14:creationId xmlns:p14="http://schemas.microsoft.com/office/powerpoint/2010/main" val="151001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377324"/>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63857" y="3001970"/>
            <a:ext cx="9064285" cy="1147999"/>
          </a:xfrm>
        </p:spPr>
        <p:txBody>
          <a:bodyPr/>
          <a:lstStyle/>
          <a:p>
            <a:pPr algn="ctr"/>
            <a:r>
              <a:rPr lang="en-US" sz="6600" b="1" dirty="0">
                <a:solidFill>
                  <a:schemeClr val="accent2">
                    <a:lumMod val="75000"/>
                  </a:schemeClr>
                </a:solidFill>
                <a:latin typeface="Bahnschrift SemiBold Condensed" panose="020B0502040204020203" pitchFamily="34" charset="0"/>
              </a:rPr>
              <a:t>Thank you</a:t>
            </a:r>
          </a:p>
        </p:txBody>
      </p:sp>
      <p:sp>
        <p:nvSpPr>
          <p:cNvPr id="2" name="Text Placeholder 1"/>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172898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lIns="91440" tIns="45720" rIns="91440" bIns="45720" anchor="t"/>
          <a:lstStyle/>
          <a:p>
            <a:r>
              <a:rPr lang="en-US" sz="1100" dirty="0"/>
              <a:t>UTSA • San Antonio, Texas 78249</a:t>
            </a:r>
          </a:p>
        </p:txBody>
      </p:sp>
      <p:sp>
        <p:nvSpPr>
          <p:cNvPr id="10" name="TextBox 9">
            <a:extLst>
              <a:ext uri="{FF2B5EF4-FFF2-40B4-BE49-F238E27FC236}">
                <a16:creationId xmlns:a16="http://schemas.microsoft.com/office/drawing/2014/main" id="{BFCECCBA-EB63-4F81-86FA-6261E63DF7C7}"/>
              </a:ext>
            </a:extLst>
          </p:cNvPr>
          <p:cNvSpPr txBox="1"/>
          <p:nvPr/>
        </p:nvSpPr>
        <p:spPr>
          <a:xfrm>
            <a:off x="955230" y="1406874"/>
            <a:ext cx="39901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400" b="1" dirty="0">
                <a:solidFill>
                  <a:srgbClr val="000000"/>
                </a:solidFill>
                <a:latin typeface="Nunito" pitchFamily="2" charset="0"/>
                <a:ea typeface="Arial"/>
                <a:cs typeface="Arial"/>
                <a:sym typeface="Arial"/>
              </a:rPr>
              <a:t>Contents</a:t>
            </a:r>
            <a:endParaRPr lang="en-US" b="1" u="sng" dirty="0">
              <a:cs typeface="Arial"/>
            </a:endParaRPr>
          </a:p>
        </p:txBody>
      </p:sp>
      <p:sp>
        <p:nvSpPr>
          <p:cNvPr id="13" name="TextBox 12">
            <a:extLst>
              <a:ext uri="{FF2B5EF4-FFF2-40B4-BE49-F238E27FC236}">
                <a16:creationId xmlns:a16="http://schemas.microsoft.com/office/drawing/2014/main" id="{323C695E-D731-4F3B-A216-62DF242B6D41}"/>
              </a:ext>
            </a:extLst>
          </p:cNvPr>
          <p:cNvSpPr txBox="1"/>
          <p:nvPr/>
        </p:nvSpPr>
        <p:spPr>
          <a:xfrm>
            <a:off x="493173" y="2145606"/>
            <a:ext cx="11447308" cy="33055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fontAlgn="base">
              <a:spcBef>
                <a:spcPct val="20000"/>
              </a:spcBef>
              <a:spcAft>
                <a:spcPct val="0"/>
              </a:spcAft>
              <a:buClr>
                <a:srgbClr val="3333CC"/>
              </a:buClr>
              <a:buSzPct val="60000"/>
              <a:buFont typeface="Wingdings" pitchFamily="2" charset="2"/>
              <a:buChar char="n"/>
            </a:pPr>
            <a:r>
              <a:rPr lang="en-US" sz="1800" dirty="0">
                <a:latin typeface="Andalus" panose="02020603050405020304" pitchFamily="18" charset="-78"/>
                <a:cs typeface="Andalus" panose="02020603050405020304" pitchFamily="18" charset="-78"/>
              </a:rPr>
              <a:t>In this presentation, we are going to get deep into Visa certification and elements that are effective on visa certification and denial of visas.</a:t>
            </a:r>
          </a:p>
          <a:p>
            <a:pPr marL="342900" indent="-342900" fontAlgn="base">
              <a:spcBef>
                <a:spcPct val="20000"/>
              </a:spcBef>
              <a:spcAft>
                <a:spcPct val="0"/>
              </a:spcAft>
              <a:buClr>
                <a:srgbClr val="3333CC"/>
              </a:buClr>
              <a:buSzPct val="60000"/>
              <a:buFont typeface="Wingdings" pitchFamily="2" charset="2"/>
              <a:buChar char="n"/>
            </a:pPr>
            <a:r>
              <a:rPr lang="en-US" sz="1800" dirty="0">
                <a:latin typeface="Andalus" panose="02020603050405020304" pitchFamily="18" charset="-78"/>
                <a:cs typeface="Andalus" panose="02020603050405020304" pitchFamily="18" charset="-78"/>
              </a:rPr>
              <a:t>Business communities in the United States are facing high demand for human resources. Still, one of the constant challenges is identifying and attracting the right talent, perhaps the most essential element in remaining competitive. Companies in the United States look for hard-working, talented, and qualified individuals both locally as well as abroad.</a:t>
            </a:r>
          </a:p>
          <a:p>
            <a:pPr algn="just" fontAlgn="base">
              <a:spcBef>
                <a:spcPct val="20000"/>
              </a:spcBef>
              <a:spcAft>
                <a:spcPct val="0"/>
              </a:spcAft>
              <a:buClr>
                <a:srgbClr val="3333CC"/>
              </a:buClr>
              <a:buSzPct val="60000"/>
            </a:pPr>
            <a:endParaRPr lang="en-US" sz="1800" b="0" i="0" u="none" strike="noStrike" baseline="0" dirty="0">
              <a:latin typeface="Andalus" panose="02020603050405020304" pitchFamily="18" charset="-78"/>
              <a:cs typeface="Andalus" panose="02020603050405020304" pitchFamily="18" charset="-78"/>
            </a:endParaRPr>
          </a:p>
          <a:p>
            <a:pPr marL="342900" indent="-342900" algn="just" fontAlgn="base">
              <a:spcBef>
                <a:spcPct val="20000"/>
              </a:spcBef>
              <a:spcAft>
                <a:spcPct val="0"/>
              </a:spcAft>
              <a:buClr>
                <a:srgbClr val="3333CC"/>
              </a:buClr>
              <a:buSzPct val="60000"/>
              <a:buFont typeface="Wingdings" pitchFamily="2" charset="2"/>
              <a:buChar char="n"/>
            </a:pPr>
            <a:r>
              <a:rPr lang="en-US" sz="1800" b="0" i="0" u="none" strike="noStrike" baseline="0" dirty="0">
                <a:latin typeface="Andalus" panose="02020603050405020304" pitchFamily="18" charset="-78"/>
                <a:cs typeface="Andalus" panose="02020603050405020304" pitchFamily="18" charset="-78"/>
              </a:rPr>
              <a:t>Office of Foreign Labor Certification (OFLC) processes job certification applications for employers seeking to bring foreign workers into the United States and grants certifications in those cases where employers can demonstrate that there are not sufficient US workers available to perform the work at wages that meet or exceed the wage paid for the occupation in the area of intended employment.</a:t>
            </a:r>
            <a:endParaRPr lang="en-US" kern="0" dirty="0">
              <a:solidFill>
                <a:srgbClr val="00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47556700"/>
      </p:ext>
    </p:extLst>
  </p:cSld>
  <p:clrMapOvr>
    <a:masterClrMapping/>
  </p:clrMapOvr>
  <mc:AlternateContent xmlns:mc="http://schemas.openxmlformats.org/markup-compatibility/2006" xmlns:p14="http://schemas.microsoft.com/office/powerpoint/2010/main">
    <mc:Choice Requires="p14">
      <p:transition spd="slow" p14:dur="2000" advTm="3408"/>
    </mc:Choice>
    <mc:Fallback xmlns="">
      <p:transition spd="slow" advTm="34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6A12-7E0F-59D9-4DEC-8B29C3420BD8}"/>
              </a:ext>
            </a:extLst>
          </p:cNvPr>
          <p:cNvSpPr>
            <a:spLocks noGrp="1"/>
          </p:cNvSpPr>
          <p:nvPr>
            <p:ph type="ctrTitle"/>
          </p:nvPr>
        </p:nvSpPr>
        <p:spPr>
          <a:xfrm>
            <a:off x="914400" y="1122363"/>
            <a:ext cx="10363200" cy="627496"/>
          </a:xfrm>
        </p:spPr>
        <p:txBody>
          <a:bodyPr/>
          <a:lstStyle/>
          <a:p>
            <a:pPr algn="l"/>
            <a:r>
              <a:rPr lang="en" sz="2400" b="1" dirty="0">
                <a:solidFill>
                  <a:srgbClr val="000000"/>
                </a:solidFill>
                <a:latin typeface="Nunito" pitchFamily="2" charset="0"/>
                <a:ea typeface="Arial"/>
                <a:cs typeface="Arial"/>
                <a:sym typeface="Arial"/>
              </a:rPr>
              <a:t>Business Problem Overview and Solution Approach</a:t>
            </a:r>
            <a:endParaRPr lang="en-US" sz="2400" b="1" dirty="0"/>
          </a:p>
        </p:txBody>
      </p:sp>
      <p:sp>
        <p:nvSpPr>
          <p:cNvPr id="3" name="Subtitle 2">
            <a:extLst>
              <a:ext uri="{FF2B5EF4-FFF2-40B4-BE49-F238E27FC236}">
                <a16:creationId xmlns:a16="http://schemas.microsoft.com/office/drawing/2014/main" id="{DEB84477-4AB9-608E-F92F-F1A8F0A6AD93}"/>
              </a:ext>
            </a:extLst>
          </p:cNvPr>
          <p:cNvSpPr>
            <a:spLocks noGrp="1"/>
          </p:cNvSpPr>
          <p:nvPr>
            <p:ph type="subTitle" idx="1"/>
          </p:nvPr>
        </p:nvSpPr>
        <p:spPr/>
        <p:txBody>
          <a:bodyPr/>
          <a:lstStyle/>
          <a:p>
            <a:pPr algn="l"/>
            <a:r>
              <a:rPr lang="en-US" dirty="0"/>
              <a:t>The increasing number of applicants every year calls for a Machine Learning based solution that can help in shortlisting the candidates having higher chances of VISA approval. </a:t>
            </a:r>
          </a:p>
          <a:p>
            <a:pPr algn="l"/>
            <a:r>
              <a:rPr lang="en-US" dirty="0"/>
              <a:t>We as a data scientist at Easy-Visa must analyze the data provided and, with the help of a classification model:</a:t>
            </a:r>
          </a:p>
          <a:p>
            <a:pPr algn="l"/>
            <a:r>
              <a:rPr lang="en-US" dirty="0"/>
              <a:t>Facilitate the process of visa approvals.</a:t>
            </a:r>
          </a:p>
          <a:p>
            <a:pPr algn="l"/>
            <a:r>
              <a:rPr lang="en-US" dirty="0"/>
              <a:t>find a suitable profile for the applicants for whom the visa should be certified or denied based on the drivers that significantly influence the case status.</a:t>
            </a:r>
          </a:p>
          <a:p>
            <a:pPr algn="l"/>
            <a:endParaRPr lang="en-US" dirty="0"/>
          </a:p>
        </p:txBody>
      </p:sp>
      <p:sp>
        <p:nvSpPr>
          <p:cNvPr id="4" name="Text Placeholder 3">
            <a:extLst>
              <a:ext uri="{FF2B5EF4-FFF2-40B4-BE49-F238E27FC236}">
                <a16:creationId xmlns:a16="http://schemas.microsoft.com/office/drawing/2014/main" id="{A76B3A80-46F1-FAAF-BB35-D12B952EAF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0092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647624" y="2532677"/>
            <a:ext cx="5613573" cy="3742480"/>
          </a:xfrm>
        </p:spPr>
        <p:txBody>
          <a:bodyPr lIns="91440" tIns="45720" rIns="91440" bIns="45720" anchor="t"/>
          <a:lstStyle/>
          <a:p>
            <a:r>
              <a:rPr lang="en-US" sz="1900" b="1" dirty="0">
                <a:latin typeface="Calibri" panose="020F0502020204030204" pitchFamily="34" charset="0"/>
                <a:cs typeface="Calibri" panose="020F0502020204030204" pitchFamily="34" charset="0"/>
              </a:rPr>
              <a:t>The data has 306 rows and 4 columns:</a:t>
            </a:r>
          </a:p>
          <a:p>
            <a:pPr lvl="1">
              <a:lnSpc>
                <a:spcPct val="100000"/>
              </a:lnSpc>
            </a:pPr>
            <a:r>
              <a:rPr lang="en-US" sz="1800" b="1" dirty="0">
                <a:latin typeface="Calibri" panose="020F0502020204030204" pitchFamily="34" charset="0"/>
                <a:cs typeface="Calibri" panose="020F0502020204030204" pitchFamily="34" charset="0"/>
              </a:rPr>
              <a:t>Age: </a:t>
            </a:r>
            <a:r>
              <a:rPr lang="en-US" sz="1800" b="0" i="0" dirty="0">
                <a:effectLst/>
                <a:latin typeface="Calibri" panose="020F0502020204030204" pitchFamily="34" charset="0"/>
                <a:cs typeface="Calibri" panose="020F0502020204030204" pitchFamily="34" charset="0"/>
              </a:rPr>
              <a:t>Age of patient at time of operation</a:t>
            </a:r>
          </a:p>
          <a:p>
            <a:pPr lvl="1">
              <a:lnSpc>
                <a:spcPct val="100000"/>
              </a:lnSpc>
            </a:pPr>
            <a:r>
              <a:rPr lang="en-US" sz="1800" b="1" i="0" dirty="0" err="1">
                <a:effectLst/>
                <a:latin typeface="Calibri" panose="020F0502020204030204" pitchFamily="34" charset="0"/>
                <a:cs typeface="Calibri" panose="020F0502020204030204" pitchFamily="34" charset="0"/>
              </a:rPr>
              <a:t>Operation_year</a:t>
            </a:r>
            <a:r>
              <a:rPr lang="en-US" sz="1800" b="1" dirty="0">
                <a:latin typeface="Calibri" panose="020F0502020204030204" pitchFamily="34" charset="0"/>
                <a:cs typeface="Calibri" panose="020F0502020204030204" pitchFamily="34" charset="0"/>
              </a:rPr>
              <a:t> is about </a:t>
            </a:r>
            <a:r>
              <a:rPr lang="en-US" sz="1800" b="0" i="0" dirty="0">
                <a:effectLst/>
                <a:latin typeface="Calibri" panose="020F0502020204030204" pitchFamily="34" charset="0"/>
                <a:cs typeface="Calibri" panose="020F0502020204030204" pitchFamily="34" charset="0"/>
              </a:rPr>
              <a:t>Patient's year of operation for example…</a:t>
            </a:r>
          </a:p>
          <a:p>
            <a:pPr lvl="1">
              <a:lnSpc>
                <a:spcPct val="100000"/>
              </a:lnSpc>
            </a:pPr>
            <a:r>
              <a:rPr lang="en-US" sz="1800" b="1" i="0" dirty="0">
                <a:effectLst/>
                <a:latin typeface="Calibri" panose="020F0502020204030204" pitchFamily="34" charset="0"/>
                <a:cs typeface="Calibri" panose="020F0502020204030204" pitchFamily="34" charset="0"/>
              </a:rPr>
              <a:t>The next column contains </a:t>
            </a:r>
            <a:r>
              <a:rPr lang="en-US" sz="1800" i="0" dirty="0">
                <a:effectLst/>
                <a:latin typeface="Calibri" panose="020F0502020204030204" pitchFamily="34" charset="0"/>
                <a:cs typeface="Calibri" panose="020F0502020204030204" pitchFamily="34" charset="0"/>
              </a:rPr>
              <a:t>the Number of positive axillary nodes detected</a:t>
            </a:r>
          </a:p>
          <a:p>
            <a:pPr lvl="1">
              <a:lnSpc>
                <a:spcPct val="100000"/>
              </a:lnSpc>
            </a:pPr>
            <a:r>
              <a:rPr lang="en-US" sz="1800" b="1" i="0" dirty="0">
                <a:effectLst/>
                <a:latin typeface="Calibri" panose="020F0502020204030204" pitchFamily="34" charset="0"/>
                <a:cs typeface="Calibri" panose="020F0502020204030204" pitchFamily="34" charset="0"/>
              </a:rPr>
              <a:t>The last column is </a:t>
            </a:r>
            <a:r>
              <a:rPr lang="en-US" sz="1800" b="0" i="0" dirty="0">
                <a:effectLst/>
                <a:latin typeface="Calibri" panose="020F0502020204030204" pitchFamily="34" charset="0"/>
                <a:cs typeface="Calibri" panose="020F0502020204030204" pitchFamily="34" charset="0"/>
              </a:rPr>
              <a:t>Survival status (class attribute) 1 = the patient survived 5 years or longer 2 = the patient died within 5 year</a:t>
            </a:r>
            <a:endParaRPr lang="en-US" b="1" dirty="0">
              <a:latin typeface="Calibri" panose="020F0502020204030204" pitchFamily="34" charset="0"/>
              <a:cs typeface="Calibri" panose="020F0502020204030204" pitchFamily="34" charset="0"/>
            </a:endParaRPr>
          </a:p>
          <a:p>
            <a:pPr algn="ctr"/>
            <a:r>
              <a:rPr lang="en-US" sz="1900" b="1" dirty="0">
                <a:solidFill>
                  <a:srgbClr val="C00000"/>
                </a:solidFill>
                <a:latin typeface="Calibri" panose="020F0502020204030204" pitchFamily="34" charset="0"/>
                <a:cs typeface="Calibri" panose="020F0502020204030204" pitchFamily="34" charset="0"/>
              </a:rPr>
              <a:t>There is no missing value</a:t>
            </a:r>
          </a:p>
          <a:p>
            <a:pPr algn="ctr"/>
            <a:r>
              <a:rPr lang="en-US" sz="1900" b="1" dirty="0">
                <a:solidFill>
                  <a:srgbClr val="C00000"/>
                </a:solidFill>
                <a:latin typeface="Calibri" panose="020F0502020204030204" pitchFamily="34" charset="0"/>
                <a:cs typeface="Calibri" panose="020F0502020204030204" pitchFamily="34" charset="0"/>
              </a:rPr>
              <a:t>All variables are numerical</a:t>
            </a:r>
          </a:p>
          <a:p>
            <a:endParaRPr lang="en-US" sz="1400" b="1" dirty="0"/>
          </a:p>
        </p:txBody>
      </p:sp>
      <p:sp>
        <p:nvSpPr>
          <p:cNvPr id="11" name="Text Placeholder 10">
            <a:extLst>
              <a:ext uri="{FF2B5EF4-FFF2-40B4-BE49-F238E27FC236}">
                <a16:creationId xmlns:a16="http://schemas.microsoft.com/office/drawing/2014/main" id="{7D204751-C242-4AB6-892C-4750ADB9CC13}"/>
              </a:ext>
            </a:extLst>
          </p:cNvPr>
          <p:cNvSpPr>
            <a:spLocks noGrp="1"/>
          </p:cNvSpPr>
          <p:nvPr>
            <p:ph type="body" sz="quarter" idx="10"/>
          </p:nvPr>
        </p:nvSpPr>
        <p:spPr/>
        <p:txBody>
          <a:bodyPr/>
          <a:lstStyle/>
          <a:p>
            <a:r>
              <a:rPr lang="en-US" sz="1200" dirty="0"/>
              <a:t>UTSA • San Antonio, Texas 78249</a:t>
            </a:r>
          </a:p>
          <a:p>
            <a:endParaRPr lang="en-US" dirty="0"/>
          </a:p>
        </p:txBody>
      </p:sp>
      <p:sp>
        <p:nvSpPr>
          <p:cNvPr id="3" name="TextBox 2">
            <a:extLst>
              <a:ext uri="{FF2B5EF4-FFF2-40B4-BE49-F238E27FC236}">
                <a16:creationId xmlns:a16="http://schemas.microsoft.com/office/drawing/2014/main" id="{4AA52F40-E92E-48A1-88EC-CAED4DE2CEAB}"/>
              </a:ext>
            </a:extLst>
          </p:cNvPr>
          <p:cNvSpPr txBox="1"/>
          <p:nvPr/>
        </p:nvSpPr>
        <p:spPr>
          <a:xfrm>
            <a:off x="188464" y="1211772"/>
            <a:ext cx="5799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Bahnschrift Light" panose="020B0502040204020203" pitchFamily="34" charset="0"/>
                <a:cs typeface="Helvetica"/>
              </a:rPr>
              <a:t>Some details of data </a:t>
            </a:r>
            <a:endParaRPr lang="en-US" sz="1600" b="1" dirty="0">
              <a:latin typeface="Bahnschrift Light" panose="020B0502040204020203" pitchFamily="34" charset="0"/>
              <a:cs typeface="Arial"/>
            </a:endParaRPr>
          </a:p>
        </p:txBody>
      </p:sp>
      <p:pic>
        <p:nvPicPr>
          <p:cNvPr id="8" name="Picture 7" descr="Table&#10;&#10;Description automatically generated">
            <a:extLst>
              <a:ext uri="{FF2B5EF4-FFF2-40B4-BE49-F238E27FC236}">
                <a16:creationId xmlns:a16="http://schemas.microsoft.com/office/drawing/2014/main" id="{3036C0C8-A03E-439F-8BB8-11AEDC6775AA}"/>
              </a:ext>
            </a:extLst>
          </p:cNvPr>
          <p:cNvPicPr>
            <a:picLocks noChangeAspect="1"/>
          </p:cNvPicPr>
          <p:nvPr/>
        </p:nvPicPr>
        <p:blipFill>
          <a:blip r:embed="rId2"/>
          <a:stretch>
            <a:fillRect/>
          </a:stretch>
        </p:blipFill>
        <p:spPr>
          <a:xfrm>
            <a:off x="6469358" y="2247609"/>
            <a:ext cx="5624779" cy="2966565"/>
          </a:xfrm>
          <a:prstGeom prst="rect">
            <a:avLst/>
          </a:prstGeom>
        </p:spPr>
      </p:pic>
    </p:spTree>
    <p:extLst>
      <p:ext uri="{BB962C8B-B14F-4D97-AF65-F5344CB8AC3E}">
        <p14:creationId xmlns:p14="http://schemas.microsoft.com/office/powerpoint/2010/main" val="3761390924"/>
      </p:ext>
    </p:extLst>
  </p:cSld>
  <p:clrMapOvr>
    <a:masterClrMapping/>
  </p:clrMapOvr>
  <mc:AlternateContent xmlns:mc="http://schemas.openxmlformats.org/markup-compatibility/2006" xmlns:p14="http://schemas.microsoft.com/office/powerpoint/2010/main">
    <mc:Choice Requires="p14">
      <p:transition spd="slow" p14:dur="2000" advTm="7920"/>
    </mc:Choice>
    <mc:Fallback xmlns="">
      <p:transition spd="slow" advTm="79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B92E77-2264-4119-BDC3-01130757E110}"/>
              </a:ext>
            </a:extLst>
          </p:cNvPr>
          <p:cNvSpPr>
            <a:spLocks noGrp="1"/>
          </p:cNvSpPr>
          <p:nvPr>
            <p:ph idx="1"/>
          </p:nvPr>
        </p:nvSpPr>
        <p:spPr/>
        <p:txBody>
          <a:bodyPr/>
          <a:lstStyle/>
          <a:p>
            <a:r>
              <a:rPr lang="en-US" dirty="0">
                <a:latin typeface="Inter"/>
              </a:rPr>
              <a:t>Distribution of column Age</a:t>
            </a:r>
          </a:p>
        </p:txBody>
      </p:sp>
      <p:sp>
        <p:nvSpPr>
          <p:cNvPr id="2" name="Text Placeholder 1"/>
          <p:cNvSpPr>
            <a:spLocks noGrp="1"/>
          </p:cNvSpPr>
          <p:nvPr>
            <p:ph type="body" sz="half" idx="2"/>
          </p:nvPr>
        </p:nvSpPr>
        <p:spPr>
          <a:xfrm>
            <a:off x="836612" y="1476742"/>
            <a:ext cx="3932237" cy="2084791"/>
          </a:xfrm>
        </p:spPr>
        <p:txBody>
          <a:bodyPr lIns="91440" tIns="45720" rIns="91440" bIns="45720" anchor="t"/>
          <a:lstStyle/>
          <a:p>
            <a:r>
              <a:rPr lang="en-US" sz="2000" dirty="0">
                <a:latin typeface="Calibri" panose="020F0502020204030204" pitchFamily="34" charset="0"/>
                <a:cs typeface="Calibri" panose="020F0502020204030204" pitchFamily="34" charset="0"/>
              </a:rPr>
              <a:t>It looks like a normal distribution </a:t>
            </a:r>
          </a:p>
          <a:p>
            <a:r>
              <a:rPr lang="en-US" sz="2000" dirty="0">
                <a:latin typeface="Calibri" panose="020F0502020204030204" pitchFamily="34" charset="0"/>
                <a:cs typeface="Calibri" panose="020F0502020204030204" pitchFamily="34" charset="0"/>
              </a:rPr>
              <a:t>The mean is 52 years</a:t>
            </a:r>
          </a:p>
          <a:p>
            <a:r>
              <a:rPr lang="en-US" sz="2000" dirty="0">
                <a:latin typeface="Calibri" panose="020F0502020204030204" pitchFamily="34" charset="0"/>
                <a:cs typeface="Calibri" panose="020F0502020204030204" pitchFamily="34" charset="0"/>
              </a:rPr>
              <a:t>The minimum is 30 years old</a:t>
            </a:r>
          </a:p>
          <a:p>
            <a:r>
              <a:rPr lang="en-US" sz="2000" dirty="0">
                <a:latin typeface="Calibri" panose="020F0502020204030204" pitchFamily="34" charset="0"/>
                <a:cs typeface="Calibri" panose="020F0502020204030204" pitchFamily="34" charset="0"/>
              </a:rPr>
              <a:t>The maximum is 83 years old</a:t>
            </a:r>
          </a:p>
        </p:txBody>
      </p:sp>
      <p:sp>
        <p:nvSpPr>
          <p:cNvPr id="8" name="Text Placeholder 7">
            <a:extLst>
              <a:ext uri="{FF2B5EF4-FFF2-40B4-BE49-F238E27FC236}">
                <a16:creationId xmlns:a16="http://schemas.microsoft.com/office/drawing/2014/main" id="{48CA1405-5383-4EA2-9166-46D2C1266CEE}"/>
              </a:ext>
            </a:extLst>
          </p:cNvPr>
          <p:cNvSpPr>
            <a:spLocks noGrp="1"/>
          </p:cNvSpPr>
          <p:nvPr>
            <p:ph type="body" sz="quarter" idx="10"/>
          </p:nvPr>
        </p:nvSpPr>
        <p:spPr/>
        <p:txBody>
          <a:bodyPr/>
          <a:lstStyle/>
          <a:p>
            <a:r>
              <a:rPr lang="en-US" sz="1400" dirty="0"/>
              <a:t>UTSA • San Antonio, Texas 78249</a:t>
            </a:r>
          </a:p>
          <a:p>
            <a:endParaRPr lang="en-US" dirty="0"/>
          </a:p>
        </p:txBody>
      </p:sp>
      <p:pic>
        <p:nvPicPr>
          <p:cNvPr id="4" name="Picture 3">
            <a:extLst>
              <a:ext uri="{FF2B5EF4-FFF2-40B4-BE49-F238E27FC236}">
                <a16:creationId xmlns:a16="http://schemas.microsoft.com/office/drawing/2014/main" id="{37128D1B-F18D-44D3-A34F-056C5E196C23}"/>
              </a:ext>
            </a:extLst>
          </p:cNvPr>
          <p:cNvPicPr>
            <a:picLocks noChangeAspect="1"/>
          </p:cNvPicPr>
          <p:nvPr/>
        </p:nvPicPr>
        <p:blipFill>
          <a:blip r:embed="rId2"/>
          <a:stretch>
            <a:fillRect/>
          </a:stretch>
        </p:blipFill>
        <p:spPr>
          <a:xfrm>
            <a:off x="5842024" y="1982363"/>
            <a:ext cx="5083366" cy="3032040"/>
          </a:xfrm>
          <a:prstGeom prst="rect">
            <a:avLst/>
          </a:prstGeom>
        </p:spPr>
      </p:pic>
      <p:pic>
        <p:nvPicPr>
          <p:cNvPr id="10" name="Picture 9" descr="Table&#10;&#10;Description automatically generated">
            <a:extLst>
              <a:ext uri="{FF2B5EF4-FFF2-40B4-BE49-F238E27FC236}">
                <a16:creationId xmlns:a16="http://schemas.microsoft.com/office/drawing/2014/main" id="{596956B2-E643-456D-BA16-0A04A799EAFF}"/>
              </a:ext>
            </a:extLst>
          </p:cNvPr>
          <p:cNvPicPr>
            <a:picLocks noChangeAspect="1"/>
          </p:cNvPicPr>
          <p:nvPr/>
        </p:nvPicPr>
        <p:blipFill>
          <a:blip r:embed="rId3"/>
          <a:stretch>
            <a:fillRect/>
          </a:stretch>
        </p:blipFill>
        <p:spPr>
          <a:xfrm>
            <a:off x="1834384" y="3871344"/>
            <a:ext cx="2063635" cy="1601096"/>
          </a:xfrm>
          <a:prstGeom prst="rect">
            <a:avLst/>
          </a:prstGeom>
        </p:spPr>
      </p:pic>
    </p:spTree>
    <p:extLst>
      <p:ext uri="{BB962C8B-B14F-4D97-AF65-F5344CB8AC3E}">
        <p14:creationId xmlns:p14="http://schemas.microsoft.com/office/powerpoint/2010/main" val="304081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6BC9D3-B2EC-4435-98D4-E1A52D62DC59}"/>
              </a:ext>
            </a:extLst>
          </p:cNvPr>
          <p:cNvSpPr>
            <a:spLocks noGrp="1"/>
          </p:cNvSpPr>
          <p:nvPr>
            <p:ph type="title"/>
          </p:nvPr>
        </p:nvSpPr>
        <p:spPr>
          <a:xfrm>
            <a:off x="589453" y="1331578"/>
            <a:ext cx="4584748" cy="778067"/>
          </a:xfrm>
        </p:spPr>
        <p:txBody>
          <a:bodyPr/>
          <a:lstStyle/>
          <a:p>
            <a:r>
              <a:rPr lang="en-US" sz="2400" dirty="0">
                <a:latin typeface="Calibri" panose="020F0502020204030204" pitchFamily="34" charset="0"/>
                <a:cs typeface="Calibri" panose="020F0502020204030204" pitchFamily="34" charset="0"/>
              </a:rPr>
              <a:t>From box plot we can see that </a:t>
            </a:r>
            <a:r>
              <a:rPr lang="en-US" sz="2400">
                <a:latin typeface="Calibri" panose="020F0502020204030204" pitchFamily="34" charset="0"/>
                <a:cs typeface="Calibri" panose="020F0502020204030204" pitchFamily="34" charset="0"/>
              </a:rPr>
              <a:t>Patients who have </a:t>
            </a:r>
            <a:r>
              <a:rPr lang="en-US" sz="2400" dirty="0">
                <a:latin typeface="Calibri" panose="020F0502020204030204" pitchFamily="34" charset="0"/>
                <a:cs typeface="Calibri" panose="020F0502020204030204" pitchFamily="34" charset="0"/>
              </a:rPr>
              <a:t>more nodes are less likely to survive.</a:t>
            </a:r>
          </a:p>
        </p:txBody>
      </p:sp>
      <p:sp>
        <p:nvSpPr>
          <p:cNvPr id="5" name="Text Placeholder 4">
            <a:extLst>
              <a:ext uri="{FF2B5EF4-FFF2-40B4-BE49-F238E27FC236}">
                <a16:creationId xmlns:a16="http://schemas.microsoft.com/office/drawing/2014/main" id="{EF325A95-D0F8-433D-8DFE-EBAD02FE81CD}"/>
              </a:ext>
            </a:extLst>
          </p:cNvPr>
          <p:cNvSpPr>
            <a:spLocks noGrp="1"/>
          </p:cNvSpPr>
          <p:nvPr>
            <p:ph type="body" sz="quarter" idx="10"/>
          </p:nvPr>
        </p:nvSpPr>
        <p:spPr/>
        <p:txBody>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panose="020B0604020202020204"/>
                <a:ea typeface="+mn-ea"/>
                <a:cs typeface="+mn-cs"/>
              </a:rPr>
              <a:t>UTSA • San Antonio, Texas 78249</a:t>
            </a:r>
          </a:p>
          <a:p>
            <a:endParaRPr lang="en-US" dirty="0"/>
          </a:p>
        </p:txBody>
      </p:sp>
      <p:pic>
        <p:nvPicPr>
          <p:cNvPr id="2" name="Picture 1">
            <a:extLst>
              <a:ext uri="{FF2B5EF4-FFF2-40B4-BE49-F238E27FC236}">
                <a16:creationId xmlns:a16="http://schemas.microsoft.com/office/drawing/2014/main" id="{7A3F9284-77E9-4B5B-BEA3-B310060C1296}"/>
              </a:ext>
            </a:extLst>
          </p:cNvPr>
          <p:cNvPicPr>
            <a:picLocks noChangeAspect="1"/>
          </p:cNvPicPr>
          <p:nvPr/>
        </p:nvPicPr>
        <p:blipFill>
          <a:blip r:embed="rId2"/>
          <a:stretch>
            <a:fillRect/>
          </a:stretch>
        </p:blipFill>
        <p:spPr>
          <a:xfrm>
            <a:off x="6770748" y="2730115"/>
            <a:ext cx="5290957" cy="3680307"/>
          </a:xfrm>
          <a:prstGeom prst="rect">
            <a:avLst/>
          </a:prstGeom>
        </p:spPr>
      </p:pic>
      <p:pic>
        <p:nvPicPr>
          <p:cNvPr id="6" name="Picture 5" descr="Table&#10;&#10;Description automatically generated">
            <a:extLst>
              <a:ext uri="{FF2B5EF4-FFF2-40B4-BE49-F238E27FC236}">
                <a16:creationId xmlns:a16="http://schemas.microsoft.com/office/drawing/2014/main" id="{DC10076A-0DBA-4702-8E11-64C7036F32A7}"/>
              </a:ext>
            </a:extLst>
          </p:cNvPr>
          <p:cNvPicPr>
            <a:picLocks noChangeAspect="1"/>
          </p:cNvPicPr>
          <p:nvPr/>
        </p:nvPicPr>
        <p:blipFill>
          <a:blip r:embed="rId3"/>
          <a:stretch>
            <a:fillRect/>
          </a:stretch>
        </p:blipFill>
        <p:spPr>
          <a:xfrm>
            <a:off x="9558155" y="3888619"/>
            <a:ext cx="1786919" cy="1363296"/>
          </a:xfrm>
          <a:prstGeom prst="rect">
            <a:avLst/>
          </a:prstGeom>
        </p:spPr>
      </p:pic>
      <p:sp>
        <p:nvSpPr>
          <p:cNvPr id="7" name="TextBox 6">
            <a:extLst>
              <a:ext uri="{FF2B5EF4-FFF2-40B4-BE49-F238E27FC236}">
                <a16:creationId xmlns:a16="http://schemas.microsoft.com/office/drawing/2014/main" id="{DBCA4939-2190-4C6A-962A-3CD94C037F01}"/>
              </a:ext>
            </a:extLst>
          </p:cNvPr>
          <p:cNvSpPr txBox="1"/>
          <p:nvPr/>
        </p:nvSpPr>
        <p:spPr>
          <a:xfrm>
            <a:off x="7637453" y="911899"/>
            <a:ext cx="4424252" cy="1384995"/>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Distribution of Number of positive axillary nodes (</a:t>
            </a:r>
            <a:r>
              <a:rPr lang="en-US" sz="2800" b="0" i="0" dirty="0">
                <a:effectLst/>
                <a:latin typeface="Inter"/>
              </a:rPr>
              <a:t>lymph nodes)</a:t>
            </a:r>
            <a:r>
              <a:rPr lang="en-US" sz="2800" dirty="0">
                <a:latin typeface="Calibri" panose="020F0502020204030204" pitchFamily="34" charset="0"/>
                <a:cs typeface="Calibri" panose="020F0502020204030204" pitchFamily="34" charset="0"/>
              </a:rPr>
              <a:t> </a:t>
            </a:r>
          </a:p>
        </p:txBody>
      </p:sp>
      <p:pic>
        <p:nvPicPr>
          <p:cNvPr id="8" name="Picture 7" descr="Chart, box and whisker chart&#10;&#10;Description automatically generated">
            <a:extLst>
              <a:ext uri="{FF2B5EF4-FFF2-40B4-BE49-F238E27FC236}">
                <a16:creationId xmlns:a16="http://schemas.microsoft.com/office/drawing/2014/main" id="{8EF0E999-3C9C-4DBE-A00C-B7406ED5C9FC}"/>
              </a:ext>
            </a:extLst>
          </p:cNvPr>
          <p:cNvPicPr>
            <a:picLocks noChangeAspect="1"/>
          </p:cNvPicPr>
          <p:nvPr/>
        </p:nvPicPr>
        <p:blipFill>
          <a:blip r:embed="rId4"/>
          <a:stretch>
            <a:fillRect/>
          </a:stretch>
        </p:blipFill>
        <p:spPr>
          <a:xfrm>
            <a:off x="468830" y="2730115"/>
            <a:ext cx="5240193" cy="3502547"/>
          </a:xfrm>
          <a:prstGeom prst="rect">
            <a:avLst/>
          </a:prstGeom>
        </p:spPr>
      </p:pic>
    </p:spTree>
    <p:extLst>
      <p:ext uri="{BB962C8B-B14F-4D97-AF65-F5344CB8AC3E}">
        <p14:creationId xmlns:p14="http://schemas.microsoft.com/office/powerpoint/2010/main" val="95042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4528B9-14F5-3491-23E5-DA28BD2A9039}"/>
              </a:ext>
            </a:extLst>
          </p:cNvPr>
          <p:cNvSpPr>
            <a:spLocks noGrp="1"/>
          </p:cNvSpPr>
          <p:nvPr>
            <p:ph type="title"/>
          </p:nvPr>
        </p:nvSpPr>
        <p:spPr>
          <a:xfrm>
            <a:off x="839788" y="987426"/>
            <a:ext cx="5337647" cy="1600200"/>
          </a:xfrm>
        </p:spPr>
        <p:txBody>
          <a:bodyPr/>
          <a:lstStyle/>
          <a:p>
            <a:r>
              <a:rPr lang="en-US" dirty="0">
                <a:latin typeface="Calibri" panose="020F0502020204030204" pitchFamily="34" charset="0"/>
                <a:cs typeface="Calibri" panose="020F0502020204030204" pitchFamily="34" charset="0"/>
              </a:rPr>
              <a:t>Pie chart of the event survival status</a:t>
            </a:r>
          </a:p>
        </p:txBody>
      </p:sp>
      <p:sp>
        <p:nvSpPr>
          <p:cNvPr id="11" name="Text Placeholder 3">
            <a:extLst>
              <a:ext uri="{FF2B5EF4-FFF2-40B4-BE49-F238E27FC236}">
                <a16:creationId xmlns:a16="http://schemas.microsoft.com/office/drawing/2014/main" id="{05E008D4-254D-04AE-430D-141722A61243}"/>
              </a:ext>
            </a:extLst>
          </p:cNvPr>
          <p:cNvSpPr>
            <a:spLocks noGrp="1"/>
          </p:cNvSpPr>
          <p:nvPr>
            <p:ph type="body" sz="half" idx="2"/>
          </p:nvPr>
        </p:nvSpPr>
        <p:spPr>
          <a:xfrm>
            <a:off x="839788" y="2587629"/>
            <a:ext cx="4060279" cy="3750350"/>
          </a:xfrm>
        </p:spPr>
        <p:txBody>
          <a:bodyPr/>
          <a:lstStyle/>
          <a:p>
            <a:endParaRPr lang="en-US" sz="1900" dirty="0">
              <a:latin typeface="Calibri" panose="020F0502020204030204" pitchFamily="34" charset="0"/>
              <a:cs typeface="Calibri" panose="020F0502020204030204" pitchFamily="34" charset="0"/>
            </a:endParaRPr>
          </a:p>
          <a:p>
            <a:r>
              <a:rPr lang="en-US" sz="1900" dirty="0">
                <a:solidFill>
                  <a:schemeClr val="accent5"/>
                </a:solidFill>
                <a:latin typeface="Calibri" panose="020F0502020204030204" pitchFamily="34" charset="0"/>
                <a:cs typeface="Calibri" panose="020F0502020204030204" pitchFamily="34" charset="0"/>
              </a:rPr>
              <a:t>Blue = </a:t>
            </a:r>
            <a:r>
              <a:rPr lang="en-US" sz="1900" b="0" i="0" dirty="0">
                <a:solidFill>
                  <a:schemeClr val="accent5"/>
                </a:solidFill>
                <a:effectLst/>
                <a:latin typeface="Calibri" panose="020F0502020204030204" pitchFamily="34" charset="0"/>
                <a:cs typeface="Calibri" panose="020F0502020204030204" pitchFamily="34" charset="0"/>
              </a:rPr>
              <a:t>the patient survived 5 years or longer </a:t>
            </a:r>
          </a:p>
          <a:p>
            <a:r>
              <a:rPr lang="en-US" sz="1900" dirty="0">
                <a:solidFill>
                  <a:schemeClr val="accent6">
                    <a:lumMod val="75000"/>
                  </a:schemeClr>
                </a:solidFill>
                <a:latin typeface="Calibri" panose="020F0502020204030204" pitchFamily="34" charset="0"/>
                <a:cs typeface="Calibri" panose="020F0502020204030204" pitchFamily="34" charset="0"/>
              </a:rPr>
              <a:t>Green= t</a:t>
            </a:r>
            <a:r>
              <a:rPr lang="en-US" sz="1900" b="0" i="0" dirty="0">
                <a:solidFill>
                  <a:schemeClr val="accent6">
                    <a:lumMod val="75000"/>
                  </a:schemeClr>
                </a:solidFill>
                <a:effectLst/>
                <a:latin typeface="Calibri" panose="020F0502020204030204" pitchFamily="34" charset="0"/>
                <a:cs typeface="Calibri" panose="020F0502020204030204" pitchFamily="34" charset="0"/>
              </a:rPr>
              <a:t>he patient died within 5 year</a:t>
            </a:r>
          </a:p>
          <a:p>
            <a:endParaRPr lang="en-US" sz="1900" b="0" i="0" dirty="0">
              <a:effectLst/>
              <a:latin typeface="Calibri" panose="020F0502020204030204" pitchFamily="34" charset="0"/>
              <a:cs typeface="Calibri" panose="020F0502020204030204" pitchFamily="34" charset="0"/>
            </a:endParaRPr>
          </a:p>
          <a:p>
            <a:r>
              <a:rPr lang="en-US" sz="2400" dirty="0">
                <a:solidFill>
                  <a:srgbClr val="292929"/>
                </a:solidFill>
                <a:latin typeface="charter"/>
              </a:rPr>
              <a:t>T</a:t>
            </a:r>
            <a:r>
              <a:rPr lang="en-US" sz="2400" b="0" i="0" dirty="0">
                <a:solidFill>
                  <a:srgbClr val="292929"/>
                </a:solidFill>
                <a:effectLst/>
                <a:latin typeface="charter"/>
              </a:rPr>
              <a:t>here are 225 patients out of 306 were survived more than 5 years and only 81 patients survived less than 5 years</a:t>
            </a:r>
            <a:r>
              <a:rPr lang="en-US" sz="1900" b="0" i="0" dirty="0">
                <a:effectLst/>
                <a:latin typeface="Calibri" panose="020F0502020204030204" pitchFamily="34" charset="0"/>
                <a:cs typeface="Calibri" panose="020F0502020204030204" pitchFamily="34" charset="0"/>
              </a:rPr>
              <a:t>.</a:t>
            </a:r>
            <a:endParaRPr lang="en-US" sz="1900" dirty="0">
              <a:latin typeface="Calibri" panose="020F0502020204030204" pitchFamily="34" charset="0"/>
              <a:cs typeface="Calibri" panose="020F0502020204030204" pitchFamily="34" charset="0"/>
            </a:endParaRPr>
          </a:p>
        </p:txBody>
      </p:sp>
      <p:sp>
        <p:nvSpPr>
          <p:cNvPr id="2" name="Text Placeholder 1"/>
          <p:cNvSpPr>
            <a:spLocks noGrp="1"/>
          </p:cNvSpPr>
          <p:nvPr>
            <p:ph type="body" sz="quarter" idx="10"/>
          </p:nvPr>
        </p:nvSpPr>
        <p:spPr>
          <a:xfrm>
            <a:off x="347135" y="6480676"/>
            <a:ext cx="11497733" cy="377324"/>
          </a:xfrm>
        </p:spPr>
        <p:txBody>
          <a:bodyPr lIns="91440" tIns="45720" rIns="91440" bIns="45720">
            <a:normAutofit/>
          </a:bodyPr>
          <a:lstStyle/>
          <a:p>
            <a:r>
              <a:rPr lang="en-US" sz="1200" dirty="0"/>
              <a:t>UTSA • San Antonio, Texas 78249</a:t>
            </a:r>
          </a:p>
        </p:txBody>
      </p:sp>
      <p:pic>
        <p:nvPicPr>
          <p:cNvPr id="7" name="Picture 6" descr="Chart, pie chart&#10;&#10;Description automatically generated">
            <a:extLst>
              <a:ext uri="{FF2B5EF4-FFF2-40B4-BE49-F238E27FC236}">
                <a16:creationId xmlns:a16="http://schemas.microsoft.com/office/drawing/2014/main" id="{E33C6CFA-5F8E-4E34-9B15-D5A533C6596A}"/>
              </a:ext>
            </a:extLst>
          </p:cNvPr>
          <p:cNvPicPr>
            <a:picLocks noChangeAspect="1"/>
          </p:cNvPicPr>
          <p:nvPr/>
        </p:nvPicPr>
        <p:blipFill>
          <a:blip r:embed="rId2"/>
          <a:stretch>
            <a:fillRect/>
          </a:stretch>
        </p:blipFill>
        <p:spPr>
          <a:xfrm>
            <a:off x="7154656" y="1692366"/>
            <a:ext cx="3727401" cy="4132745"/>
          </a:xfrm>
          <a:prstGeom prst="rect">
            <a:avLst/>
          </a:prstGeom>
        </p:spPr>
      </p:pic>
    </p:spTree>
    <p:extLst>
      <p:ext uri="{BB962C8B-B14F-4D97-AF65-F5344CB8AC3E}">
        <p14:creationId xmlns:p14="http://schemas.microsoft.com/office/powerpoint/2010/main" val="19357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7C8B2D-5D38-4342-92E5-FCEB489A0903}"/>
              </a:ext>
            </a:extLst>
          </p:cNvPr>
          <p:cNvSpPr>
            <a:spLocks noGrp="1"/>
          </p:cNvSpPr>
          <p:nvPr>
            <p:ph type="title"/>
          </p:nvPr>
        </p:nvSpPr>
        <p:spPr>
          <a:xfrm>
            <a:off x="313510" y="489099"/>
            <a:ext cx="11568343" cy="1247552"/>
          </a:xfrm>
        </p:spPr>
        <p:txBody>
          <a:bodyPr/>
          <a:lstStyle/>
          <a:p>
            <a:r>
              <a:rPr lang="en-US" b="1" dirty="0">
                <a:solidFill>
                  <a:srgbClr val="333399"/>
                </a:solidFill>
                <a:latin typeface="Inter"/>
              </a:rPr>
              <a:t>Survival Analysis – methods</a:t>
            </a:r>
            <a:endParaRPr lang="en-US" b="1" dirty="0">
              <a:latin typeface="Inter"/>
            </a:endParaRPr>
          </a:p>
        </p:txBody>
      </p:sp>
      <p:sp>
        <p:nvSpPr>
          <p:cNvPr id="4" name="Content Placeholder 3">
            <a:extLst>
              <a:ext uri="{FF2B5EF4-FFF2-40B4-BE49-F238E27FC236}">
                <a16:creationId xmlns:a16="http://schemas.microsoft.com/office/drawing/2014/main" id="{B2769C34-E550-4AD6-B690-CBCC90841772}"/>
              </a:ext>
            </a:extLst>
          </p:cNvPr>
          <p:cNvSpPr>
            <a:spLocks noGrp="1"/>
          </p:cNvSpPr>
          <p:nvPr>
            <p:ph idx="1"/>
          </p:nvPr>
        </p:nvSpPr>
        <p:spPr>
          <a:xfrm>
            <a:off x="313510" y="1637414"/>
            <a:ext cx="10772704" cy="4649972"/>
          </a:xfrm>
        </p:spPr>
        <p:txBody>
          <a:bodyPr>
            <a:normAutofit lnSpcReduction="10000"/>
          </a:bodyPr>
          <a:lstStyle/>
          <a:p>
            <a:pPr marL="0" indent="0" algn="just">
              <a:buNone/>
            </a:pPr>
            <a:r>
              <a:rPr lang="en-US" dirty="0">
                <a:solidFill>
                  <a:schemeClr val="accent2"/>
                </a:solidFill>
                <a:latin typeface="Calibri" panose="020F0502020204030204" pitchFamily="34" charset="0"/>
                <a:cs typeface="Calibri" panose="020F0502020204030204" pitchFamily="34" charset="0"/>
              </a:rPr>
              <a:t>The survival analysis </a:t>
            </a:r>
            <a:r>
              <a:rPr lang="en-US" dirty="0">
                <a:latin typeface="Calibri" panose="020F0502020204030204" pitchFamily="34" charset="0"/>
                <a:cs typeface="Calibri" panose="020F0502020204030204" pitchFamily="34" charset="0"/>
              </a:rPr>
              <a:t>is based on the probability that the event of interest has not occurred at time t.</a:t>
            </a:r>
          </a:p>
          <a:p>
            <a:pPr marL="0" indent="0" algn="just">
              <a:buNone/>
            </a:pPr>
            <a:r>
              <a:rPr lang="en-US" b="0" i="0" dirty="0">
                <a:solidFill>
                  <a:schemeClr val="accent2"/>
                </a:solidFill>
                <a:effectLst/>
                <a:latin typeface="Calibri" panose="020F0502020204030204" pitchFamily="34" charset="0"/>
                <a:cs typeface="Calibri" panose="020F0502020204030204" pitchFamily="34" charset="0"/>
              </a:rPr>
              <a:t>The Kaplan Meier Estimator </a:t>
            </a:r>
            <a:r>
              <a:rPr lang="en-US" dirty="0">
                <a:latin typeface="Calibri" panose="020F0502020204030204" pitchFamily="34" charset="0"/>
                <a:cs typeface="Calibri" panose="020F0502020204030204" pitchFamily="34" charset="0"/>
              </a:rPr>
              <a:t>measures the fraction of subjects who survived for a certain amount of survival time t. Before using KM estimate in survival analysis, three assumptions must be made:</a:t>
            </a:r>
          </a:p>
          <a:p>
            <a:pPr marL="0" indent="0">
              <a:buNone/>
            </a:pPr>
            <a:endParaRPr lang="en-US" dirty="0">
              <a:latin typeface="Calibri" panose="020F0502020204030204" pitchFamily="34" charset="0"/>
              <a:cs typeface="Calibri" panose="020F0502020204030204" pitchFamily="34" charset="0"/>
            </a:endParaRPr>
          </a:p>
          <a:p>
            <a:pPr marL="514350" indent="-514350">
              <a:buFont typeface="+mj-lt"/>
              <a:buAutoNum type="arabicPeriod"/>
            </a:pPr>
            <a:r>
              <a:rPr lang="en-US" b="0" i="0" dirty="0">
                <a:effectLst/>
                <a:latin typeface="Calibri" panose="020F0502020204030204" pitchFamily="34" charset="0"/>
                <a:cs typeface="Calibri" panose="020F0502020204030204" pitchFamily="34" charset="0"/>
              </a:rPr>
              <a:t>Subjects that are censored have the same survival prospects as those who continue to be followed.</a:t>
            </a:r>
          </a:p>
          <a:p>
            <a:pPr marL="514350" indent="-514350">
              <a:buFont typeface="+mj-lt"/>
              <a:buAutoNum type="arabicPeriod"/>
            </a:pPr>
            <a:r>
              <a:rPr lang="en-US" b="0" i="0" dirty="0">
                <a:effectLst/>
                <a:latin typeface="Calibri" panose="020F0502020204030204" pitchFamily="34" charset="0"/>
                <a:cs typeface="Calibri" panose="020F0502020204030204" pitchFamily="34" charset="0"/>
              </a:rPr>
              <a:t>Survival probability is the same for all the subjects, irrespective of when they are recruited for the study</a:t>
            </a:r>
          </a:p>
          <a:p>
            <a:pPr marL="514350" indent="-514350">
              <a:buFont typeface="+mj-lt"/>
              <a:buAutoNum type="arabicPeriod"/>
            </a:pPr>
            <a:r>
              <a:rPr lang="en-US" b="0" i="0" dirty="0">
                <a:effectLst/>
                <a:latin typeface="Calibri" panose="020F0502020204030204" pitchFamily="34" charset="0"/>
                <a:cs typeface="Calibri" panose="020F0502020204030204" pitchFamily="34" charset="0"/>
              </a:rPr>
              <a:t>The event of interest happens at the specified time. </a:t>
            </a:r>
            <a:endParaRPr lang="en-US" dirty="0">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FE1553EB-C162-48AE-8AE0-1ADBA01E89D0}"/>
              </a:ext>
            </a:extLst>
          </p:cNvPr>
          <p:cNvSpPr>
            <a:spLocks noGrp="1"/>
          </p:cNvSpPr>
          <p:nvPr>
            <p:ph type="body" sz="quarter" idx="10"/>
          </p:nvPr>
        </p:nvSpPr>
        <p:spPr/>
        <p:txBody>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panose="020B0604020202020204"/>
                <a:ea typeface="+mn-ea"/>
                <a:cs typeface="+mn-cs"/>
              </a:rPr>
              <a:t>UTSA • San Antonio, Texas 78249</a:t>
            </a:r>
          </a:p>
          <a:p>
            <a:endParaRPr lang="en-US" dirty="0"/>
          </a:p>
        </p:txBody>
      </p:sp>
    </p:spTree>
    <p:extLst>
      <p:ext uri="{BB962C8B-B14F-4D97-AF65-F5344CB8AC3E}">
        <p14:creationId xmlns:p14="http://schemas.microsoft.com/office/powerpoint/2010/main" val="257155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8DD4F5-9F4C-4433-B7C9-8F285FD2F10B}"/>
              </a:ext>
            </a:extLst>
          </p:cNvPr>
          <p:cNvSpPr>
            <a:spLocks noGrp="1"/>
          </p:cNvSpPr>
          <p:nvPr>
            <p:ph type="title"/>
          </p:nvPr>
        </p:nvSpPr>
        <p:spPr>
          <a:xfrm>
            <a:off x="593867" y="1726870"/>
            <a:ext cx="3852184" cy="3173197"/>
          </a:xfrm>
        </p:spPr>
        <p:txBody>
          <a:bodyPr/>
          <a:lstStyle/>
          <a:p>
            <a:pPr>
              <a:lnSpc>
                <a:spcPct val="100000"/>
              </a:lnSpc>
            </a:pPr>
            <a:r>
              <a:rPr lang="en-US" sz="2400" dirty="0">
                <a:latin typeface="Calibri" panose="020F0502020204030204" pitchFamily="34" charset="0"/>
                <a:cs typeface="Calibri" panose="020F0502020204030204" pitchFamily="34" charset="0"/>
              </a:rPr>
              <a:t>the y-axis represents the probability the patient still hasn’t experienced the event of interest after time  t , where time  t  is on the x-axis.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The K-M curve takes a step down when there is an event. </a:t>
            </a:r>
            <a:br>
              <a:rPr lang="en-US" sz="2400" dirty="0"/>
            </a:br>
            <a:endParaRPr lang="en-US" sz="2400" dirty="0"/>
          </a:p>
        </p:txBody>
      </p:sp>
      <p:sp>
        <p:nvSpPr>
          <p:cNvPr id="2" name="Text Placeholder 1"/>
          <p:cNvSpPr>
            <a:spLocks noGrp="1"/>
          </p:cNvSpPr>
          <p:nvPr>
            <p:ph type="body" sz="quarter" idx="10"/>
          </p:nvPr>
        </p:nvSpPr>
        <p:spPr/>
        <p:txBody>
          <a:bodyPr lIns="91440" tIns="45720" rIns="91440" bIns="45720" anchor="t"/>
          <a:lstStyle/>
          <a:p>
            <a:r>
              <a:rPr lang="en-US" sz="1100" dirty="0"/>
              <a:t>UTSA • San Antonio, Texas 78249</a:t>
            </a:r>
          </a:p>
        </p:txBody>
      </p:sp>
      <p:sp>
        <p:nvSpPr>
          <p:cNvPr id="3" name="TextBox 2">
            <a:extLst>
              <a:ext uri="{FF2B5EF4-FFF2-40B4-BE49-F238E27FC236}">
                <a16:creationId xmlns:a16="http://schemas.microsoft.com/office/drawing/2014/main" id="{4AA52F40-E92E-48A1-88EC-CAED4DE2CEAB}"/>
              </a:ext>
            </a:extLst>
          </p:cNvPr>
          <p:cNvSpPr txBox="1"/>
          <p:nvPr/>
        </p:nvSpPr>
        <p:spPr>
          <a:xfrm>
            <a:off x="979660" y="847139"/>
            <a:ext cx="938862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Inter"/>
                <a:ea typeface="+mn-lt"/>
                <a:cs typeface="+mn-lt"/>
              </a:rPr>
              <a:t>Kaplan-Meier Plot</a:t>
            </a:r>
          </a:p>
          <a:p>
            <a:pPr algn="ctr"/>
            <a:endParaRPr lang="en-US" dirty="0"/>
          </a:p>
        </p:txBody>
      </p:sp>
      <p:pic>
        <p:nvPicPr>
          <p:cNvPr id="4" name="Picture 3">
            <a:extLst>
              <a:ext uri="{FF2B5EF4-FFF2-40B4-BE49-F238E27FC236}">
                <a16:creationId xmlns:a16="http://schemas.microsoft.com/office/drawing/2014/main" id="{7BF3BAFD-021D-4010-B867-20353F16759C}"/>
              </a:ext>
            </a:extLst>
          </p:cNvPr>
          <p:cNvPicPr>
            <a:picLocks noChangeAspect="1"/>
          </p:cNvPicPr>
          <p:nvPr/>
        </p:nvPicPr>
        <p:blipFill>
          <a:blip r:embed="rId3"/>
          <a:stretch>
            <a:fillRect/>
          </a:stretch>
        </p:blipFill>
        <p:spPr>
          <a:xfrm>
            <a:off x="6021991" y="1500732"/>
            <a:ext cx="5922233" cy="4073308"/>
          </a:xfrm>
          <a:prstGeom prst="rect">
            <a:avLst/>
          </a:prstGeom>
        </p:spPr>
      </p:pic>
      <p:sp>
        <p:nvSpPr>
          <p:cNvPr id="7" name="TextBox 6">
            <a:extLst>
              <a:ext uri="{FF2B5EF4-FFF2-40B4-BE49-F238E27FC236}">
                <a16:creationId xmlns:a16="http://schemas.microsoft.com/office/drawing/2014/main" id="{D3EBE362-9A81-41FF-B3AE-565818758263}"/>
              </a:ext>
            </a:extLst>
          </p:cNvPr>
          <p:cNvSpPr txBox="1"/>
          <p:nvPr/>
        </p:nvSpPr>
        <p:spPr>
          <a:xfrm>
            <a:off x="247776" y="5406129"/>
            <a:ext cx="10852392" cy="872034"/>
          </a:xfrm>
          <a:prstGeom prst="rect">
            <a:avLst/>
          </a:prstGeom>
          <a:noFill/>
        </p:spPr>
        <p:txBody>
          <a:bodyPr wrap="square">
            <a:spAutoFit/>
          </a:bodyPr>
          <a:lstStyle/>
          <a:p>
            <a:pPr>
              <a:lnSpc>
                <a:spcPct val="150000"/>
              </a:lnSpc>
            </a:pPr>
            <a:r>
              <a:rPr lang="en-US" dirty="0"/>
              <a:t>As you can see it’s difficult to describe how individuals differ in their survival functions based on the profiles. The main way to do it, is to fit a different model on different subpopulations and compare them</a:t>
            </a:r>
          </a:p>
        </p:txBody>
      </p:sp>
    </p:spTree>
    <p:extLst>
      <p:ext uri="{BB962C8B-B14F-4D97-AF65-F5344CB8AC3E}">
        <p14:creationId xmlns:p14="http://schemas.microsoft.com/office/powerpoint/2010/main" val="1752823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94DF8D-65A7-A44D-A948-ECEBC0E10D05}" vid="{508897A3-098B-224C-B9A3-C5B67EC0D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9" ma:contentTypeDescription="Create a new document." ma:contentTypeScope="" ma:versionID="61150cfd308bc0815f47483aace43543">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cbdbe6721a854787322107e80e0b90bd"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09BBA-B786-4E51-84AE-FB0AA73C5646}">
  <ds:schemaRefs>
    <ds:schemaRef ds:uri="009da255-3a39-4c37-a648-a96b0720b977"/>
    <ds:schemaRef ds:uri="82fe6e00-d737-49ac-bfae-29e51574da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7EF50E-5EFB-405E-AF9A-A4145532C987}">
  <ds:schemaRefs>
    <ds:schemaRef ds:uri="http://schemas.microsoft.com/sharepoint/v3/contenttype/forms"/>
  </ds:schemaRefs>
</ds:datastoreItem>
</file>

<file path=customXml/itemProps3.xml><?xml version="1.0" encoding="utf-8"?>
<ds:datastoreItem xmlns:ds="http://schemas.openxmlformats.org/officeDocument/2006/customXml" ds:itemID="{591A4200-AA6C-452E-8EFA-BFF3E6BE85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2522</TotalTime>
  <Words>1025</Words>
  <Application>Microsoft Office PowerPoint</Application>
  <PresentationFormat>Widescreen</PresentationFormat>
  <Paragraphs>83</Paragraphs>
  <Slides>13</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Andalus</vt:lpstr>
      <vt:lpstr>Arial</vt:lpstr>
      <vt:lpstr>Bahnschrift Condensed</vt:lpstr>
      <vt:lpstr>Bahnschrift Light</vt:lpstr>
      <vt:lpstr>Bahnschrift SemiBold Condensed</vt:lpstr>
      <vt:lpstr>Calibri</vt:lpstr>
      <vt:lpstr>charter</vt:lpstr>
      <vt:lpstr>Helvetica</vt:lpstr>
      <vt:lpstr>Inter</vt:lpstr>
      <vt:lpstr>MathJax_Main</vt:lpstr>
      <vt:lpstr>MathJax_Math-italic</vt:lpstr>
      <vt:lpstr>Nunito</vt:lpstr>
      <vt:lpstr>Open Sans</vt:lpstr>
      <vt:lpstr>Wingdings</vt:lpstr>
      <vt:lpstr>Office Theme</vt:lpstr>
      <vt:lpstr>PowerPoint Presentation</vt:lpstr>
      <vt:lpstr>PowerPoint Presentation</vt:lpstr>
      <vt:lpstr>Business Problem Overview and Solution Approach</vt:lpstr>
      <vt:lpstr>PowerPoint Presentation</vt:lpstr>
      <vt:lpstr>PowerPoint Presentation</vt:lpstr>
      <vt:lpstr>From box plot we can see that Patients who have more nodes are less likely to survive.</vt:lpstr>
      <vt:lpstr>Pie chart of the event survival status</vt:lpstr>
      <vt:lpstr>Survival Analysis – methods</vt:lpstr>
      <vt:lpstr>the y-axis represents the probability the patient still hasn’t experienced the event of interest after time  t , where time  t  is on the x-axis.  The K-M curve takes a step down when there is an event.  </vt:lpstr>
      <vt:lpstr>Survival curve </vt:lpstr>
      <vt:lpstr>Log-rank Test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Mitzi Shipley</dc:creator>
  <cp:lastModifiedBy>Narges Shahmohamadi</cp:lastModifiedBy>
  <cp:revision>65</cp:revision>
  <dcterms:created xsi:type="dcterms:W3CDTF">2020-02-12T19:43:58Z</dcterms:created>
  <dcterms:modified xsi:type="dcterms:W3CDTF">2022-11-23T15:59:45Z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ies>
</file>