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</p:sldIdLst>
  <p:sldSz cx="22860000" cy="109728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56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-1360" y="-992"/>
      </p:cViewPr>
      <p:guideLst>
        <p:guide orient="horz" pos="3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795781"/>
            <a:ext cx="17145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5763261"/>
            <a:ext cx="17145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584200"/>
            <a:ext cx="492918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584200"/>
            <a:ext cx="1450181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735582"/>
            <a:ext cx="1971675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7343142"/>
            <a:ext cx="1971675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921000"/>
            <a:ext cx="97155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921000"/>
            <a:ext cx="97155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584201"/>
            <a:ext cx="1971675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689861"/>
            <a:ext cx="967085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4008120"/>
            <a:ext cx="967085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689861"/>
            <a:ext cx="97184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4008120"/>
            <a:ext cx="971847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31520"/>
            <a:ext cx="7372944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579881"/>
            <a:ext cx="1157287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291840"/>
            <a:ext cx="7372944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731520"/>
            <a:ext cx="7372944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579881"/>
            <a:ext cx="1157287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291840"/>
            <a:ext cx="7372944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584201"/>
            <a:ext cx="197167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921000"/>
            <a:ext cx="197167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0170161"/>
            <a:ext cx="51435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0170161"/>
            <a:ext cx="77152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0170161"/>
            <a:ext cx="51435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79963" y="22946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Declaration</a:t>
            </a:r>
          </a:p>
          <a:p>
            <a:pPr algn="ctr"/>
            <a:r>
              <a:rPr lang="en-US" sz="2800" i="1" dirty="0" err="1"/>
              <a:t>handleMessage</a:t>
            </a:r>
            <a:endParaRPr lang="en-US" sz="28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66543" y="1598254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66543" y="2867881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49614" y="805204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Assignment </a:t>
            </a:r>
          </a:p>
          <a:p>
            <a:pPr algn="ctr"/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7355108" y="5479463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49614" y="4201213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790415" y="1225047"/>
            <a:ext cx="865874" cy="88638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588538" y="2292795"/>
            <a:ext cx="1269627" cy="88638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667575" y="6272922"/>
            <a:ext cx="3881209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6564796" y="5192071"/>
            <a:ext cx="775330" cy="80529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7" idx="1"/>
          </p:cNvCxnSpPr>
          <p:nvPr/>
        </p:nvCxnSpPr>
        <p:spPr>
          <a:xfrm rot="16200000" flipH="1">
            <a:off x="4192973" y="3947493"/>
            <a:ext cx="830412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355108" y="677588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Then Part</a:t>
            </a:r>
          </a:p>
          <a:p>
            <a:pPr algn="ctr"/>
            <a:r>
              <a:rPr lang="en-US" sz="2800" dirty="0"/>
              <a:t>Return 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949614" y="9346688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 </a:t>
            </a:r>
          </a:p>
          <a:p>
            <a:pPr algn="ctr"/>
            <a:endParaRPr lang="en-US" sz="2800" dirty="0"/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960856" y="8860850"/>
            <a:ext cx="1294644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9293437" y="6864676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cxnSp>
        <p:nvCxnSpPr>
          <p:cNvPr id="79" name="Elbow Connector 78"/>
          <p:cNvCxnSpPr>
            <a:stCxn id="130" idx="2"/>
            <a:endCxn id="73" idx="1"/>
          </p:cNvCxnSpPr>
          <p:nvPr/>
        </p:nvCxnSpPr>
        <p:spPr>
          <a:xfrm rot="16200000" flipH="1">
            <a:off x="18495749" y="6569910"/>
            <a:ext cx="790082" cy="80529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9293437" y="950402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Else Part</a:t>
            </a:r>
          </a:p>
          <a:p>
            <a:pPr algn="ctr"/>
            <a:r>
              <a:rPr lang="en-US" sz="2800" dirty="0"/>
              <a:t>Statement</a:t>
            </a: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rot="16200000" flipH="1">
            <a:off x="18214624" y="8928124"/>
            <a:ext cx="1352337" cy="805295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2153107" y="229460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 Declaration</a:t>
            </a:r>
          </a:p>
          <a:p>
            <a:pPr algn="ctr"/>
            <a:r>
              <a:rPr lang="en-US" sz="2800" i="1" dirty="0" err="1"/>
              <a:t>actionPerformed</a:t>
            </a:r>
            <a:endParaRPr lang="en-US" sz="2800" i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549863" y="1557315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Parameter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4604874" y="2816795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6894808" y="4278672"/>
            <a:ext cx="3631138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Variable Declaration</a:t>
            </a:r>
          </a:p>
          <a:p>
            <a:pPr algn="ctr"/>
            <a:r>
              <a:rPr lang="en-US" sz="2800" dirty="0"/>
              <a:t>Statement </a:t>
            </a:r>
          </a:p>
          <a:p>
            <a:pPr algn="ctr"/>
            <a:endParaRPr lang="en-US" sz="2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9293437" y="8151682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Then Part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Log Statement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6887944" y="5571674"/>
            <a:ext cx="3200400" cy="1005840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Statement</a:t>
            </a:r>
          </a:p>
        </p:txBody>
      </p:sp>
      <p:cxnSp>
        <p:nvCxnSpPr>
          <p:cNvPr id="131" name="Elbow Connector 130"/>
          <p:cNvCxnSpPr>
            <a:stCxn id="125" idx="2"/>
            <a:endCxn id="126" idx="1"/>
          </p:cNvCxnSpPr>
          <p:nvPr/>
        </p:nvCxnSpPr>
        <p:spPr>
          <a:xfrm rot="16200000" flipH="1">
            <a:off x="13739118" y="1249489"/>
            <a:ext cx="824935" cy="79655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7" idx="1"/>
          </p:cNvCxnSpPr>
          <p:nvPr/>
        </p:nvCxnSpPr>
        <p:spPr>
          <a:xfrm rot="16200000" flipH="1">
            <a:off x="13549349" y="2264192"/>
            <a:ext cx="1259480" cy="85156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7" idx="2"/>
            <a:endCxn id="128" idx="1"/>
          </p:cNvCxnSpPr>
          <p:nvPr/>
        </p:nvCxnSpPr>
        <p:spPr>
          <a:xfrm rot="16200000" flipH="1">
            <a:off x="16070463" y="3957246"/>
            <a:ext cx="958957" cy="6897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9" idx="1"/>
          </p:cNvCxnSpPr>
          <p:nvPr/>
        </p:nvCxnSpPr>
        <p:spPr>
          <a:xfrm rot="16200000" flipH="1">
            <a:off x="18244292" y="7605456"/>
            <a:ext cx="1292999" cy="80529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30" idx="1"/>
          </p:cNvCxnSpPr>
          <p:nvPr/>
        </p:nvCxnSpPr>
        <p:spPr>
          <a:xfrm rot="16200000" flipH="1">
            <a:off x="15900008" y="5086658"/>
            <a:ext cx="1293002" cy="68287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68" idx="1"/>
          </p:cNvCxnSpPr>
          <p:nvPr/>
        </p:nvCxnSpPr>
        <p:spPr>
          <a:xfrm rot="16200000" flipH="1">
            <a:off x="6304671" y="6228365"/>
            <a:ext cx="1296294" cy="80457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mehdi zirak</cp:lastModifiedBy>
  <cp:revision>71</cp:revision>
  <dcterms:created xsi:type="dcterms:W3CDTF">2016-04-25T20:58:44Z</dcterms:created>
  <dcterms:modified xsi:type="dcterms:W3CDTF">2016-11-09T04:59:24Z</dcterms:modified>
</cp:coreProperties>
</file>