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</p:sldIdLst>
  <p:sldSz cx="22860000" cy="118872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4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36" y="-320"/>
      </p:cViewPr>
      <p:guideLst>
        <p:guide orient="horz" pos="3744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945429"/>
            <a:ext cx="171450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6243533"/>
            <a:ext cx="17145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632883"/>
            <a:ext cx="492918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632883"/>
            <a:ext cx="14501813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963547"/>
            <a:ext cx="1971675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7955070"/>
            <a:ext cx="1971675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164417"/>
            <a:ext cx="97155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164417"/>
            <a:ext cx="97155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632884"/>
            <a:ext cx="1971675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914016"/>
            <a:ext cx="9670851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4342130"/>
            <a:ext cx="9670851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914016"/>
            <a:ext cx="9718478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4342130"/>
            <a:ext cx="971847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711537"/>
            <a:ext cx="1157287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711537"/>
            <a:ext cx="1157287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632884"/>
            <a:ext cx="197167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164417"/>
            <a:ext cx="197167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1017674"/>
            <a:ext cx="77152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79963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handleMessage</a:t>
            </a:r>
            <a:endParaRPr lang="en-US" sz="28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66543" y="159825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66543" y="2867881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49614" y="805204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Assignment </a:t>
            </a:r>
          </a:p>
          <a:p>
            <a:pPr algn="ctr"/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7355108" y="547946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49614" y="420121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790416" y="1225047"/>
            <a:ext cx="865874" cy="88638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588539" y="2292796"/>
            <a:ext cx="1269627" cy="88638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667576" y="6272923"/>
            <a:ext cx="3881209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6564796" y="5192071"/>
            <a:ext cx="775330" cy="80529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7" idx="1"/>
          </p:cNvCxnSpPr>
          <p:nvPr/>
        </p:nvCxnSpPr>
        <p:spPr>
          <a:xfrm rot="16200000" flipH="1">
            <a:off x="4192973" y="3947494"/>
            <a:ext cx="83041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355108" y="67758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949614" y="9346688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8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960856" y="8860851"/>
            <a:ext cx="1294644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9293437" y="6864676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8495749" y="6569911"/>
            <a:ext cx="790082" cy="80529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9293437" y="950402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Else Part</a:t>
            </a:r>
          </a:p>
          <a:p>
            <a:pPr algn="ctr"/>
            <a:r>
              <a:rPr lang="en-US" sz="28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8214625" y="8928125"/>
            <a:ext cx="1352337" cy="805295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2153107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actionPerformed</a:t>
            </a:r>
            <a:endParaRPr lang="en-US" sz="28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549863" y="155731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4604874" y="281679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6894808" y="4278672"/>
            <a:ext cx="3683896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Variable Declaration</a:t>
            </a:r>
          </a:p>
          <a:p>
            <a:pPr algn="ctr"/>
            <a:r>
              <a:rPr lang="en-US" sz="2800" dirty="0"/>
              <a:t>Statement </a:t>
            </a:r>
          </a:p>
          <a:p>
            <a:pPr algn="ctr"/>
            <a:endParaRPr lang="en-US" sz="2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9293437" y="81516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6887944" y="557167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3739118" y="1249489"/>
            <a:ext cx="824935" cy="79655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3549349" y="2264193"/>
            <a:ext cx="1259480" cy="85156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6070463" y="3957246"/>
            <a:ext cx="958957" cy="6897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8244293" y="7605456"/>
            <a:ext cx="1292999" cy="80529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5900008" y="5086659"/>
            <a:ext cx="129300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68" idx="1"/>
          </p:cNvCxnSpPr>
          <p:nvPr/>
        </p:nvCxnSpPr>
        <p:spPr>
          <a:xfrm rot="16200000" flipH="1">
            <a:off x="6317851" y="6241544"/>
            <a:ext cx="1269221" cy="80529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657739" y="10652137"/>
            <a:ext cx="8055061" cy="1005840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              Correspondence </a:t>
            </a:r>
            <a:r>
              <a:rPr lang="en-US" sz="2800" dirty="0"/>
              <a:t>Connection (</a:t>
            </a:r>
            <a:r>
              <a:rPr lang="en-US" sz="2800" dirty="0" err="1"/>
              <a:t>nodeA,nodeB</a:t>
            </a:r>
            <a:r>
              <a:rPr lang="en-US" sz="2800" dirty="0"/>
              <a:t>)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6361" y="11166546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9" idx="3"/>
            <a:endCxn id="129" idx="1"/>
          </p:cNvCxnSpPr>
          <p:nvPr/>
        </p:nvCxnSpPr>
        <p:spPr>
          <a:xfrm flipV="1">
            <a:off x="8150014" y="8654602"/>
            <a:ext cx="11143423" cy="119500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1" idx="3"/>
            <a:endCxn id="125" idx="1"/>
          </p:cNvCxnSpPr>
          <p:nvPr/>
        </p:nvCxnSpPr>
        <p:spPr>
          <a:xfrm>
            <a:off x="3380363" y="732380"/>
            <a:ext cx="877274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2" idx="3"/>
          </p:cNvCxnSpPr>
          <p:nvPr/>
        </p:nvCxnSpPr>
        <p:spPr>
          <a:xfrm flipV="1">
            <a:off x="5866943" y="2101173"/>
            <a:ext cx="8682920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3"/>
            <a:endCxn id="127" idx="1"/>
          </p:cNvCxnSpPr>
          <p:nvPr/>
        </p:nvCxnSpPr>
        <p:spPr>
          <a:xfrm flipV="1">
            <a:off x="5866943" y="3319715"/>
            <a:ext cx="8737931" cy="51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7" idx="3"/>
            <a:endCxn id="130" idx="1"/>
          </p:cNvCxnSpPr>
          <p:nvPr/>
        </p:nvCxnSpPr>
        <p:spPr>
          <a:xfrm>
            <a:off x="8150014" y="4704133"/>
            <a:ext cx="8737930" cy="137046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6" idx="3"/>
            <a:endCxn id="73" idx="1"/>
          </p:cNvCxnSpPr>
          <p:nvPr/>
        </p:nvCxnSpPr>
        <p:spPr>
          <a:xfrm>
            <a:off x="10555508" y="5982383"/>
            <a:ext cx="8737929" cy="138521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41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mehdi zirak</cp:lastModifiedBy>
  <cp:revision>72</cp:revision>
  <dcterms:created xsi:type="dcterms:W3CDTF">2016-04-25T20:58:44Z</dcterms:created>
  <dcterms:modified xsi:type="dcterms:W3CDTF">2016-11-09T05:03:02Z</dcterms:modified>
</cp:coreProperties>
</file>