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</p:sldIdLst>
  <p:sldSz cx="22860000" cy="11887200"/>
  <p:notesSz cx="6858000" cy="9144000"/>
  <p:defaultTextStyle>
    <a:defPPr>
      <a:defRPr lang="en-US"/>
    </a:defPPr>
    <a:lvl1pPr marL="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1pPr>
    <a:lvl2pPr marL="55758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2pPr>
    <a:lvl3pPr marL="111515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3pPr>
    <a:lvl4pPr marL="16727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4pPr>
    <a:lvl5pPr marL="223031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5pPr>
    <a:lvl6pPr marL="278790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6pPr>
    <a:lvl7pPr marL="334547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7pPr>
    <a:lvl8pPr marL="3903061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8pPr>
    <a:lvl9pPr marL="44606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44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1"/>
    <a:srgbClr val="FFFF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-136" y="-320"/>
      </p:cViewPr>
      <p:guideLst>
        <p:guide orient="horz" pos="3744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945429"/>
            <a:ext cx="171450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6243533"/>
            <a:ext cx="171450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3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632883"/>
            <a:ext cx="492918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632883"/>
            <a:ext cx="14501813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5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2963547"/>
            <a:ext cx="1971675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7955070"/>
            <a:ext cx="1971675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164417"/>
            <a:ext cx="971550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164417"/>
            <a:ext cx="971550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632884"/>
            <a:ext cx="1971675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2914016"/>
            <a:ext cx="9670851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4342130"/>
            <a:ext cx="9670851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2914016"/>
            <a:ext cx="9718478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4342130"/>
            <a:ext cx="9718478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1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792480"/>
            <a:ext cx="7372944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711537"/>
            <a:ext cx="11572875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566160"/>
            <a:ext cx="7372944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792480"/>
            <a:ext cx="7372944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711537"/>
            <a:ext cx="11572875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566160"/>
            <a:ext cx="7372944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632884"/>
            <a:ext cx="1971675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164417"/>
            <a:ext cx="1971675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1017674"/>
            <a:ext cx="51435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1017674"/>
            <a:ext cx="77152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1017674"/>
            <a:ext cx="51435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179963" y="229460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 Declaration</a:t>
            </a:r>
          </a:p>
          <a:p>
            <a:pPr algn="ctr"/>
            <a:r>
              <a:rPr lang="en-US" sz="2800" i="1" dirty="0" err="1"/>
              <a:t>handleMessage</a:t>
            </a:r>
            <a:endParaRPr lang="en-US" sz="2800" i="1" dirty="0"/>
          </a:p>
        </p:txBody>
      </p:sp>
      <p:sp>
        <p:nvSpPr>
          <p:cNvPr id="52" name="Rounded Rectangle 51"/>
          <p:cNvSpPr/>
          <p:nvPr/>
        </p:nvSpPr>
        <p:spPr>
          <a:xfrm>
            <a:off x="2666543" y="1598254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666543" y="2867881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949614" y="8052042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Assignment </a:t>
            </a:r>
          </a:p>
          <a:p>
            <a:pPr algn="ctr"/>
            <a:endParaRPr lang="en-US" sz="2800" dirty="0"/>
          </a:p>
        </p:txBody>
      </p:sp>
      <p:sp>
        <p:nvSpPr>
          <p:cNvPr id="56" name="Rounded Rectangle 55"/>
          <p:cNvSpPr/>
          <p:nvPr/>
        </p:nvSpPr>
        <p:spPr>
          <a:xfrm>
            <a:off x="7355108" y="5479463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949614" y="4201213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Statement</a:t>
            </a:r>
          </a:p>
        </p:txBody>
      </p:sp>
      <p:cxnSp>
        <p:nvCxnSpPr>
          <p:cNvPr id="61" name="Elbow Connector 60"/>
          <p:cNvCxnSpPr>
            <a:stCxn id="51" idx="2"/>
            <a:endCxn id="52" idx="1"/>
          </p:cNvCxnSpPr>
          <p:nvPr/>
        </p:nvCxnSpPr>
        <p:spPr>
          <a:xfrm rot="16200000" flipH="1">
            <a:off x="1790416" y="1225047"/>
            <a:ext cx="865874" cy="88638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3" idx="1"/>
          </p:cNvCxnSpPr>
          <p:nvPr/>
        </p:nvCxnSpPr>
        <p:spPr>
          <a:xfrm rot="16200000" flipH="1">
            <a:off x="1588539" y="2292796"/>
            <a:ext cx="1269627" cy="88638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55" idx="1"/>
          </p:cNvCxnSpPr>
          <p:nvPr/>
        </p:nvCxnSpPr>
        <p:spPr>
          <a:xfrm rot="16200000" flipH="1">
            <a:off x="2667576" y="6272923"/>
            <a:ext cx="3881209" cy="68287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7" idx="2"/>
            <a:endCxn id="56" idx="1"/>
          </p:cNvCxnSpPr>
          <p:nvPr/>
        </p:nvCxnSpPr>
        <p:spPr>
          <a:xfrm rot="16200000" flipH="1">
            <a:off x="6564796" y="5192071"/>
            <a:ext cx="775330" cy="80529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3" idx="2"/>
            <a:endCxn id="57" idx="1"/>
          </p:cNvCxnSpPr>
          <p:nvPr/>
        </p:nvCxnSpPr>
        <p:spPr>
          <a:xfrm rot="16200000" flipH="1">
            <a:off x="4192973" y="3947494"/>
            <a:ext cx="830412" cy="68287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7355108" y="6775882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Then Part</a:t>
            </a:r>
          </a:p>
          <a:p>
            <a:pPr algn="ctr"/>
            <a:r>
              <a:rPr lang="en-US" sz="2800" dirty="0"/>
              <a:t>Return Statement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949614" y="9346688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 </a:t>
            </a:r>
          </a:p>
          <a:p>
            <a:pPr algn="ctr"/>
            <a:endParaRPr lang="en-US" sz="2800" dirty="0"/>
          </a:p>
        </p:txBody>
      </p:sp>
      <p:cxnSp>
        <p:nvCxnSpPr>
          <p:cNvPr id="70" name="Elbow Connector 69"/>
          <p:cNvCxnSpPr>
            <a:endCxn id="69" idx="1"/>
          </p:cNvCxnSpPr>
          <p:nvPr/>
        </p:nvCxnSpPr>
        <p:spPr>
          <a:xfrm rot="16200000" flipH="1">
            <a:off x="3960856" y="8860851"/>
            <a:ext cx="1294644" cy="68287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9293437" y="6864676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</a:t>
            </a:r>
          </a:p>
        </p:txBody>
      </p:sp>
      <p:cxnSp>
        <p:nvCxnSpPr>
          <p:cNvPr id="79" name="Elbow Connector 78"/>
          <p:cNvCxnSpPr>
            <a:stCxn id="130" idx="2"/>
            <a:endCxn id="73" idx="1"/>
          </p:cNvCxnSpPr>
          <p:nvPr/>
        </p:nvCxnSpPr>
        <p:spPr>
          <a:xfrm rot="16200000" flipH="1">
            <a:off x="18495749" y="6569911"/>
            <a:ext cx="790082" cy="80529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9293437" y="9504020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Else Part</a:t>
            </a:r>
          </a:p>
          <a:p>
            <a:pPr algn="ctr"/>
            <a:r>
              <a:rPr lang="en-US" sz="2800" dirty="0"/>
              <a:t>Statement</a:t>
            </a:r>
          </a:p>
        </p:txBody>
      </p:sp>
      <p:cxnSp>
        <p:nvCxnSpPr>
          <p:cNvPr id="86" name="Elbow Connector 85"/>
          <p:cNvCxnSpPr>
            <a:endCxn id="85" idx="1"/>
          </p:cNvCxnSpPr>
          <p:nvPr/>
        </p:nvCxnSpPr>
        <p:spPr>
          <a:xfrm rot="16200000" flipH="1">
            <a:off x="18214625" y="8928125"/>
            <a:ext cx="1352337" cy="805295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12153107" y="229460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 Declaration</a:t>
            </a:r>
          </a:p>
          <a:p>
            <a:pPr algn="ctr"/>
            <a:r>
              <a:rPr lang="en-US" sz="2800" i="1" dirty="0" err="1"/>
              <a:t>actionPerformed</a:t>
            </a:r>
            <a:endParaRPr lang="en-US" sz="2800" i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4549863" y="1557315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4604874" y="2816795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6894808" y="4278672"/>
            <a:ext cx="3589822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Variable Declaration</a:t>
            </a:r>
          </a:p>
          <a:p>
            <a:pPr algn="ctr"/>
            <a:r>
              <a:rPr lang="en-US" sz="2800" dirty="0"/>
              <a:t>Statement </a:t>
            </a:r>
          </a:p>
          <a:p>
            <a:pPr algn="ctr"/>
            <a:endParaRPr lang="en-US" sz="2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9293437" y="8151682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Then Part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6887944" y="5571674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Statement</a:t>
            </a:r>
          </a:p>
        </p:txBody>
      </p:sp>
      <p:cxnSp>
        <p:nvCxnSpPr>
          <p:cNvPr id="131" name="Elbow Connector 130"/>
          <p:cNvCxnSpPr>
            <a:stCxn id="125" idx="2"/>
            <a:endCxn id="126" idx="1"/>
          </p:cNvCxnSpPr>
          <p:nvPr/>
        </p:nvCxnSpPr>
        <p:spPr>
          <a:xfrm rot="16200000" flipH="1">
            <a:off x="13739118" y="1249489"/>
            <a:ext cx="824935" cy="79655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endCxn id="127" idx="1"/>
          </p:cNvCxnSpPr>
          <p:nvPr/>
        </p:nvCxnSpPr>
        <p:spPr>
          <a:xfrm rot="16200000" flipH="1">
            <a:off x="13549349" y="2264193"/>
            <a:ext cx="1259480" cy="851569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7" idx="2"/>
            <a:endCxn id="128" idx="1"/>
          </p:cNvCxnSpPr>
          <p:nvPr/>
        </p:nvCxnSpPr>
        <p:spPr>
          <a:xfrm rot="16200000" flipH="1">
            <a:off x="16070463" y="3957246"/>
            <a:ext cx="958957" cy="68973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endCxn id="129" idx="1"/>
          </p:cNvCxnSpPr>
          <p:nvPr/>
        </p:nvCxnSpPr>
        <p:spPr>
          <a:xfrm rot="16200000" flipH="1">
            <a:off x="18244293" y="7605456"/>
            <a:ext cx="1292999" cy="80529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endCxn id="130" idx="1"/>
          </p:cNvCxnSpPr>
          <p:nvPr/>
        </p:nvCxnSpPr>
        <p:spPr>
          <a:xfrm rot="16200000" flipH="1">
            <a:off x="15900008" y="5086659"/>
            <a:ext cx="1293002" cy="68287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6317245" y="6240938"/>
            <a:ext cx="1282289" cy="793438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657739" y="10652137"/>
            <a:ext cx="8055061" cy="1005840"/>
          </a:xfrm>
          <a:prstGeom prst="roundRect">
            <a:avLst/>
          </a:prstGeom>
          <a:noFill/>
          <a:ln w="31750">
            <a:solidFill>
              <a:schemeClr val="tx1">
                <a:lumMod val="65000"/>
                <a:lumOff val="35000"/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              Correspondence </a:t>
            </a:r>
            <a:r>
              <a:rPr lang="en-US" sz="2800" dirty="0"/>
              <a:t>Connection (</a:t>
            </a:r>
            <a:r>
              <a:rPr lang="en-US" sz="2800" dirty="0" err="1"/>
              <a:t>nodeA,nodeB</a:t>
            </a:r>
            <a:r>
              <a:rPr lang="en-US" sz="2800" dirty="0"/>
              <a:t>) 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56361" y="11166546"/>
            <a:ext cx="104704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9" idx="3"/>
            <a:endCxn id="129" idx="1"/>
          </p:cNvCxnSpPr>
          <p:nvPr/>
        </p:nvCxnSpPr>
        <p:spPr>
          <a:xfrm flipV="1">
            <a:off x="8150014" y="8654602"/>
            <a:ext cx="11143423" cy="119500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1" idx="3"/>
            <a:endCxn id="125" idx="1"/>
          </p:cNvCxnSpPr>
          <p:nvPr/>
        </p:nvCxnSpPr>
        <p:spPr>
          <a:xfrm>
            <a:off x="3380363" y="732380"/>
            <a:ext cx="877274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2" idx="3"/>
          </p:cNvCxnSpPr>
          <p:nvPr/>
        </p:nvCxnSpPr>
        <p:spPr>
          <a:xfrm flipV="1">
            <a:off x="5866943" y="2101173"/>
            <a:ext cx="8682920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3" idx="3"/>
            <a:endCxn id="127" idx="1"/>
          </p:cNvCxnSpPr>
          <p:nvPr/>
        </p:nvCxnSpPr>
        <p:spPr>
          <a:xfrm flipV="1">
            <a:off x="5866943" y="3319715"/>
            <a:ext cx="8737931" cy="5108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41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mehdi zirak</cp:lastModifiedBy>
  <cp:revision>74</cp:revision>
  <dcterms:created xsi:type="dcterms:W3CDTF">2016-04-25T20:58:44Z</dcterms:created>
  <dcterms:modified xsi:type="dcterms:W3CDTF">2016-11-09T05:05:01Z</dcterms:modified>
</cp:coreProperties>
</file>