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83518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90" d="100"/>
          <a:sy n="90" d="100"/>
        </p:scale>
        <p:origin x="241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88" y="1178222"/>
            <a:ext cx="7099062" cy="2506427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980" y="3781306"/>
            <a:ext cx="6263879" cy="1738167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85" y="383297"/>
            <a:ext cx="1800865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189" y="383297"/>
            <a:ext cx="5298197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3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0" y="1794831"/>
            <a:ext cx="7203460" cy="299471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40" y="4817876"/>
            <a:ext cx="7203460" cy="1574849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/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189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118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383299"/>
            <a:ext cx="720346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78" y="1764832"/>
            <a:ext cx="3533218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78" y="2629749"/>
            <a:ext cx="353321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8118" y="1764832"/>
            <a:ext cx="3550619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8118" y="2629749"/>
            <a:ext cx="3550619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6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619" y="1036570"/>
            <a:ext cx="4228118" cy="5116178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0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0619" y="1036570"/>
            <a:ext cx="4228118" cy="5116178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189" y="383299"/>
            <a:ext cx="720346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189" y="1916484"/>
            <a:ext cx="720346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189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F3E-F12B-478A-A372-8B0BE7EFCB50}" type="datetimeFigureOut">
              <a:rPr lang="en-CA" smtClean="0"/>
              <a:t>05/08/2016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6547" y="6672698"/>
            <a:ext cx="28187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8485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4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96833" y="5732652"/>
            <a:ext cx="7043098" cy="113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1813" y="3034471"/>
            <a:ext cx="7028121" cy="119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87" y="243499"/>
            <a:ext cx="7043094" cy="2599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61303" y="497376"/>
            <a:ext cx="807940" cy="90361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63994" y="688694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8374" y="573334"/>
            <a:ext cx="2025616" cy="6548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Extracting AST of LMs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5488366" y="631150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6833" y="4424280"/>
            <a:ext cx="7043098" cy="1103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22767" y="677927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04202" y="1851365"/>
            <a:ext cx="2119456" cy="668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Determining structural correspondences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5999714" y="1316570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813924" y="4774093"/>
            <a:ext cx="200616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5292070" y="3304887"/>
            <a:ext cx="1954076" cy="761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Anti-unified AUASTs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76556" y="3293017"/>
            <a:ext cx="2108896" cy="671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Constructing structural generalizations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88366" y="4756546"/>
            <a:ext cx="1611671" cy="587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Clustering 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2797411" y="4779134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Clusters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408249" y="6094737"/>
            <a:ext cx="2045508" cy="626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  <a:p>
            <a:pPr algn="ctr"/>
            <a:r>
              <a:rPr lang="en-CA" sz="1406" dirty="0">
                <a:solidFill>
                  <a:srgbClr val="666633"/>
                </a:solidFill>
              </a:rPr>
              <a:t>Examining structural generalizations</a:t>
            </a:r>
          </a:p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5406481" y="5985223"/>
            <a:ext cx="1813846" cy="664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Logging usage schemas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4818936" y="6097269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2" name="Flowchart: Multidocument 41"/>
          <p:cNvSpPr/>
          <p:nvPr/>
        </p:nvSpPr>
        <p:spPr>
          <a:xfrm>
            <a:off x="2651640" y="1982878"/>
            <a:ext cx="15614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AUASTs </a:t>
            </a:r>
          </a:p>
        </p:txBody>
      </p:sp>
      <p:sp>
        <p:nvSpPr>
          <p:cNvPr id="48" name="Right Arrow 47"/>
          <p:cNvSpPr/>
          <p:nvPr/>
        </p:nvSpPr>
        <p:spPr>
          <a:xfrm rot="10800000">
            <a:off x="4590131" y="1981635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3206061" y="2658912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800481" y="3481431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6085553" y="4105538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396641" y="5416427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narges</cp:lastModifiedBy>
  <cp:revision>37</cp:revision>
  <dcterms:created xsi:type="dcterms:W3CDTF">2016-07-29T16:00:44Z</dcterms:created>
  <dcterms:modified xsi:type="dcterms:W3CDTF">2016-08-06T02:38:24Z</dcterms:modified>
</cp:coreProperties>
</file>