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7" r:id="rId2"/>
  </p:sldIdLst>
  <p:sldSz cx="1187926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FDF373"/>
    <a:srgbClr val="F5F5F5"/>
    <a:srgbClr val="FFFF81"/>
    <a:srgbClr val="FDF049"/>
    <a:srgbClr val="FFFF5B"/>
    <a:srgbClr val="FFFF3F"/>
    <a:srgbClr val="B5FB81"/>
    <a:srgbClr val="FCEA04"/>
    <a:srgbClr val="EEF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0" autoAdjust="0"/>
    <p:restoredTop sz="95317" autoAdjust="0"/>
  </p:normalViewPr>
  <p:slideViewPr>
    <p:cSldViewPr snapToGrid="0">
      <p:cViewPr>
        <p:scale>
          <a:sx n="70" d="100"/>
          <a:sy n="70" d="100"/>
        </p:scale>
        <p:origin x="2856" y="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1143000"/>
            <a:ext cx="391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531818"/>
            <a:ext cx="10097374" cy="3258632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4916115"/>
            <a:ext cx="8909447" cy="2259809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8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498328"/>
            <a:ext cx="2561466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498328"/>
            <a:ext cx="7535907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333478"/>
            <a:ext cx="10245864" cy="3893458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263769"/>
            <a:ext cx="10245864" cy="2047477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7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491640"/>
            <a:ext cx="5048687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491640"/>
            <a:ext cx="5048687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6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98330"/>
            <a:ext cx="10245864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294476"/>
            <a:ext cx="5025484" cy="112448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418964"/>
            <a:ext cx="5025484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294476"/>
            <a:ext cx="5050234" cy="112448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418964"/>
            <a:ext cx="5050234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23993"/>
            <a:ext cx="3831372" cy="2183977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347654"/>
            <a:ext cx="6013877" cy="6651596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2807970"/>
            <a:ext cx="3831372" cy="5202112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23993"/>
            <a:ext cx="3831372" cy="2183977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347654"/>
            <a:ext cx="6013877" cy="6651596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2807970"/>
            <a:ext cx="3831372" cy="5202112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498330"/>
            <a:ext cx="10245864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491640"/>
            <a:ext cx="10245864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8675243"/>
            <a:ext cx="267283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8675243"/>
            <a:ext cx="400925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8675243"/>
            <a:ext cx="267283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ounded Rectangle 252"/>
          <p:cNvSpPr/>
          <p:nvPr/>
        </p:nvSpPr>
        <p:spPr>
          <a:xfrm>
            <a:off x="586856" y="718334"/>
            <a:ext cx="10918209" cy="7513386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3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6" name="Rounded Rectangle 95"/>
          <p:cNvSpPr/>
          <p:nvPr/>
        </p:nvSpPr>
        <p:spPr>
          <a:xfrm>
            <a:off x="6559103" y="5158937"/>
            <a:ext cx="3387955" cy="2761537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Constructing the anti-unifier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282814" y="5159878"/>
            <a:ext cx="2826224" cy="1810895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 Computing similarity between AUASTs</a:t>
            </a: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218095" y="971090"/>
            <a:ext cx="9386218" cy="3016156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                              Determining best correspondences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321718" y="6465203"/>
            <a:ext cx="1763548" cy="682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4. ANTI-UNIFY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043821" y="5556010"/>
            <a:ext cx="2316953" cy="462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5. ANTI-UNIFY-PROPERTIES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17836" y="8612680"/>
            <a:ext cx="1835608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dirty="0">
                <a:solidFill>
                  <a:srgbClr val="666633"/>
                </a:solidFill>
              </a:rPr>
              <a:t>Anti-unifier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06323" y="8559040"/>
            <a:ext cx="1171085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dirty="0">
                <a:solidFill>
                  <a:srgbClr val="666633"/>
                </a:solidFill>
              </a:rPr>
              <a:t>Similarity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705870" y="5470318"/>
            <a:ext cx="2047162" cy="770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COMPUTE-SIMILARITY</a:t>
            </a:r>
          </a:p>
        </p:txBody>
      </p:sp>
      <p:cxnSp>
        <p:nvCxnSpPr>
          <p:cNvPr id="64" name="Straight Arrow Connector 63"/>
          <p:cNvCxnSpPr>
            <a:stCxn id="124" idx="2"/>
            <a:endCxn id="123" idx="0"/>
          </p:cNvCxnSpPr>
          <p:nvPr/>
        </p:nvCxnSpPr>
        <p:spPr>
          <a:xfrm>
            <a:off x="8202299" y="6018537"/>
            <a:ext cx="1197" cy="446669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5118219" y="6106223"/>
            <a:ext cx="921696" cy="2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2921338" y="4223586"/>
            <a:ext cx="4400385" cy="949484"/>
          </a:xfrm>
          <a:prstGeom prst="bentConnector3">
            <a:avLst>
              <a:gd name="adj1" fmla="val 99934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2911934" y="7744971"/>
            <a:ext cx="1563925" cy="4062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44575" y="2559963"/>
            <a:ext cx="3388103" cy="713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REMOVE-OTHER-CORRESPONDENCES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8091" y="278847"/>
            <a:ext cx="1084523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8" dirty="0">
                <a:solidFill>
                  <a:srgbClr val="666633"/>
                </a:solidFill>
              </a:rPr>
              <a:t>   AUAST 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00003" y="275230"/>
            <a:ext cx="1174565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8" dirty="0">
                <a:solidFill>
                  <a:srgbClr val="666633"/>
                </a:solidFill>
              </a:rPr>
              <a:t>    AUAST A</a:t>
            </a:r>
          </a:p>
        </p:txBody>
      </p:sp>
      <p:cxnSp>
        <p:nvCxnSpPr>
          <p:cNvPr id="34" name="Elbow Connector 33"/>
          <p:cNvCxnSpPr/>
          <p:nvPr/>
        </p:nvCxnSpPr>
        <p:spPr>
          <a:xfrm rot="16200000" flipH="1">
            <a:off x="4344717" y="997952"/>
            <a:ext cx="583938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68147" y="1293921"/>
            <a:ext cx="4089091" cy="190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DETERMINE-BEST-CORRESPONDENCES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2493" y="1301516"/>
            <a:ext cx="2226296" cy="713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APPLY-CONSTRAINTS</a:t>
            </a:r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>
            <a:off x="5857232" y="1658304"/>
            <a:ext cx="1465260" cy="6647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31" idx="0"/>
          </p:cNvCxnSpPr>
          <p:nvPr/>
        </p:nvCxnSpPr>
        <p:spPr>
          <a:xfrm>
            <a:off x="8435639" y="2015081"/>
            <a:ext cx="2984" cy="544874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2495325" y="1010305"/>
            <a:ext cx="583938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857235" y="2916741"/>
            <a:ext cx="887343" cy="0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3657962" y="4181151"/>
            <a:ext cx="1957444" cy="4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1958409" y="4180209"/>
            <a:ext cx="1957444" cy="4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4627880" y="4596964"/>
            <a:ext cx="4412874" cy="576108"/>
          </a:xfrm>
          <a:prstGeom prst="bentConnector3">
            <a:avLst>
              <a:gd name="adj1" fmla="val 99793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H="1">
            <a:off x="7970939" y="8237826"/>
            <a:ext cx="583938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2519</TotalTime>
  <Words>31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148</cp:revision>
  <dcterms:created xsi:type="dcterms:W3CDTF">2016-04-24T22:34:42Z</dcterms:created>
  <dcterms:modified xsi:type="dcterms:W3CDTF">2016-08-09T03:04:24Z</dcterms:modified>
</cp:coreProperties>
</file>