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"/>
  </p:notesMasterIdLst>
  <p:sldIdLst>
    <p:sldId id="257" r:id="rId2"/>
  </p:sldIdLst>
  <p:sldSz cx="11879263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33"/>
    <a:srgbClr val="FDF373"/>
    <a:srgbClr val="F5F5F5"/>
    <a:srgbClr val="FFFF81"/>
    <a:srgbClr val="FDF049"/>
    <a:srgbClr val="FFFF5B"/>
    <a:srgbClr val="FFFF3F"/>
    <a:srgbClr val="B5FB81"/>
    <a:srgbClr val="FCEA04"/>
    <a:srgbClr val="EEF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90" autoAdjust="0"/>
    <p:restoredTop sz="95317" autoAdjust="0"/>
  </p:normalViewPr>
  <p:slideViewPr>
    <p:cSldViewPr snapToGrid="0">
      <p:cViewPr>
        <p:scale>
          <a:sx n="110" d="100"/>
          <a:sy n="110" d="100"/>
        </p:scale>
        <p:origin x="1374" y="7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39091-2C92-4D7B-9ACF-2E96006E9DBD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7650" y="1143000"/>
            <a:ext cx="6362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2C145-B029-4730-AB78-ABF785693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1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1pPr>
    <a:lvl2pPr marL="491033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2pPr>
    <a:lvl3pPr marL="982066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3pPr>
    <a:lvl4pPr marL="1473098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4pPr>
    <a:lvl5pPr marL="1964131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5pPr>
    <a:lvl6pPr marL="2455164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6pPr>
    <a:lvl7pPr marL="2946197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7pPr>
    <a:lvl8pPr marL="3437230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8pPr>
    <a:lvl9pPr marL="3928262" algn="l" defTabSz="982066" rtl="0" eaLnBrk="1" latinLnBrk="0" hangingPunct="1">
      <a:defRPr sz="128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7650" y="1143000"/>
            <a:ext cx="6362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2C145-B029-4730-AB78-ABF7856937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4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908" y="942577"/>
            <a:ext cx="8909447" cy="2005142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3025045"/>
            <a:ext cx="8909447" cy="1390533"/>
          </a:xfrm>
        </p:spPr>
        <p:txBody>
          <a:bodyPr/>
          <a:lstStyle>
            <a:lvl1pPr marL="0" indent="0" algn="ctr">
              <a:buNone/>
              <a:defRPr sz="2016"/>
            </a:lvl1pPr>
            <a:lvl2pPr marL="383957" indent="0" algn="ctr">
              <a:buNone/>
              <a:defRPr sz="1680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51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3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306637"/>
            <a:ext cx="2561466" cy="48808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306637"/>
            <a:ext cx="7535907" cy="488086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9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1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2" y="1435864"/>
            <a:ext cx="10245864" cy="2395771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2" y="3854300"/>
            <a:ext cx="10245864" cy="1259879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1pPr>
            <a:lvl2pPr marL="38395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7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1533187"/>
            <a:ext cx="5048687" cy="36543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1533187"/>
            <a:ext cx="5048687" cy="36543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1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306638"/>
            <a:ext cx="10245864" cy="11132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7" y="1411865"/>
            <a:ext cx="5025485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7" y="2103799"/>
            <a:ext cx="5025485" cy="30943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7" y="1411865"/>
            <a:ext cx="5050234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7" y="2103799"/>
            <a:ext cx="5050234" cy="30943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4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3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79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383963"/>
            <a:ext cx="3831371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234" y="829255"/>
            <a:ext cx="6013877" cy="4092942"/>
          </a:xfrm>
        </p:spPr>
        <p:txBody>
          <a:bodyPr/>
          <a:lstStyle>
            <a:lvl1pPr>
              <a:defRPr sz="2687"/>
            </a:lvl1pPr>
            <a:lvl2pPr>
              <a:defRPr sz="2351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1727835"/>
            <a:ext cx="3831371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383963"/>
            <a:ext cx="3831371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829255"/>
            <a:ext cx="6013877" cy="4092942"/>
          </a:xfrm>
        </p:spPr>
        <p:txBody>
          <a:bodyPr anchor="t"/>
          <a:lstStyle>
            <a:lvl1pPr marL="0" indent="0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1727835"/>
            <a:ext cx="3831371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C1D1-0E05-47D0-B125-0ACF846A4397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2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306638"/>
            <a:ext cx="10245864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1533187"/>
            <a:ext cx="10245864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5338158"/>
            <a:ext cx="2672834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EC1D1-0E05-47D0-B125-0ACF846A4397}" type="datetimeFigureOut">
              <a:rPr lang="en-US" smtClean="0"/>
              <a:t>8/7/2016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5338158"/>
            <a:ext cx="4009251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5338158"/>
            <a:ext cx="2672834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D5E18-179F-4FFF-8067-A54BC3CA5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3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ounded Rectangle 252"/>
          <p:cNvSpPr/>
          <p:nvPr/>
        </p:nvSpPr>
        <p:spPr>
          <a:xfrm>
            <a:off x="1343182" y="717834"/>
            <a:ext cx="9244796" cy="4282406"/>
          </a:xfrm>
          <a:prstGeom prst="roundRect">
            <a:avLst/>
          </a:prstGeom>
          <a:solidFill>
            <a:schemeClr val="accent3">
              <a:lumMod val="20000"/>
              <a:lumOff val="80000"/>
              <a:alpha val="53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2" name="Rectangle 141"/>
          <p:cNvSpPr/>
          <p:nvPr/>
        </p:nvSpPr>
        <p:spPr>
          <a:xfrm>
            <a:off x="6894698" y="3745004"/>
            <a:ext cx="3388103" cy="7135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5994" tIns="32996" rIns="65994" bIns="32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38" dirty="0">
                <a:solidFill>
                  <a:srgbClr val="666633"/>
                </a:solidFill>
              </a:rPr>
              <a:t>REMOVE-OTHER-CORRESPONDENCES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244548" y="237525"/>
            <a:ext cx="1084523" cy="329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38" dirty="0">
                <a:solidFill>
                  <a:srgbClr val="666633"/>
                </a:solidFill>
              </a:rPr>
              <a:t>   AUAST B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329593" y="248530"/>
            <a:ext cx="1174565" cy="329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38" dirty="0">
                <a:solidFill>
                  <a:srgbClr val="666633"/>
                </a:solidFill>
              </a:rPr>
              <a:t>    AUAST A</a:t>
            </a:r>
          </a:p>
        </p:txBody>
      </p:sp>
      <p:cxnSp>
        <p:nvCxnSpPr>
          <p:cNvPr id="128" name="Elbow Connector 127"/>
          <p:cNvCxnSpPr/>
          <p:nvPr/>
        </p:nvCxnSpPr>
        <p:spPr>
          <a:xfrm rot="16200000" flipH="1">
            <a:off x="4494843" y="2182992"/>
            <a:ext cx="583938" cy="3"/>
          </a:xfrm>
          <a:prstGeom prst="bentConnector3">
            <a:avLst>
              <a:gd name="adj1" fmla="val 50000"/>
            </a:avLst>
          </a:prstGeom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918268" y="1169037"/>
            <a:ext cx="4089091" cy="7219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5994" tIns="32996" rIns="65994" bIns="32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38" dirty="0">
                <a:solidFill>
                  <a:srgbClr val="666633"/>
                </a:solidFill>
              </a:rPr>
              <a:t>DETERMINE-POTENTIAL-CORRESPONDENCES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918269" y="2478966"/>
            <a:ext cx="4089091" cy="19075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5994" tIns="32996" rIns="65994" bIns="32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38" dirty="0">
                <a:solidFill>
                  <a:srgbClr val="666633"/>
                </a:solidFill>
              </a:rPr>
              <a:t>DETERMINE-BEST-CORRESPONDENCES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472617" y="2486557"/>
            <a:ext cx="2226296" cy="7135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5994" tIns="32996" rIns="65994" bIns="329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38" dirty="0">
                <a:solidFill>
                  <a:srgbClr val="666633"/>
                </a:solidFill>
              </a:rPr>
              <a:t>APPLY-CONSTRAINTS</a:t>
            </a:r>
          </a:p>
        </p:txBody>
      </p:sp>
      <p:cxnSp>
        <p:nvCxnSpPr>
          <p:cNvPr id="42" name="Straight Arrow Connector 41"/>
          <p:cNvCxnSpPr>
            <a:stCxn id="36" idx="1"/>
          </p:cNvCxnSpPr>
          <p:nvPr/>
        </p:nvCxnSpPr>
        <p:spPr>
          <a:xfrm flipH="1">
            <a:off x="6007356" y="2843340"/>
            <a:ext cx="1465260" cy="15696"/>
          </a:xfrm>
          <a:prstGeom prst="straightConnector1">
            <a:avLst/>
          </a:prstGeom>
          <a:ln w="31750">
            <a:solidFill>
              <a:srgbClr val="666633">
                <a:alpha val="63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6" idx="2"/>
            <a:endCxn id="142" idx="0"/>
          </p:cNvCxnSpPr>
          <p:nvPr/>
        </p:nvCxnSpPr>
        <p:spPr>
          <a:xfrm>
            <a:off x="8585765" y="3200126"/>
            <a:ext cx="2984" cy="544874"/>
          </a:xfrm>
          <a:prstGeom prst="straightConnector1">
            <a:avLst/>
          </a:prstGeom>
          <a:ln w="31750">
            <a:solidFill>
              <a:srgbClr val="666633">
                <a:alpha val="63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2645450" y="2195345"/>
            <a:ext cx="583938" cy="3"/>
          </a:xfrm>
          <a:prstGeom prst="bentConnector3">
            <a:avLst>
              <a:gd name="adj1" fmla="val 50000"/>
            </a:avLst>
          </a:prstGeom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6007357" y="4101786"/>
            <a:ext cx="887343" cy="0"/>
          </a:xfrm>
          <a:prstGeom prst="straightConnector1">
            <a:avLst/>
          </a:prstGeom>
          <a:ln w="31750">
            <a:solidFill>
              <a:srgbClr val="666633">
                <a:alpha val="63000"/>
              </a:srgb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/>
          <p:nvPr/>
        </p:nvCxnSpPr>
        <p:spPr>
          <a:xfrm rot="16200000" flipH="1">
            <a:off x="4498957" y="860812"/>
            <a:ext cx="583938" cy="3"/>
          </a:xfrm>
          <a:prstGeom prst="bentConnector3">
            <a:avLst>
              <a:gd name="adj1" fmla="val 50000"/>
            </a:avLst>
          </a:prstGeom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/>
          <p:nvPr/>
        </p:nvCxnSpPr>
        <p:spPr>
          <a:xfrm rot="16200000" flipH="1">
            <a:off x="2645445" y="884384"/>
            <a:ext cx="583938" cy="3"/>
          </a:xfrm>
          <a:prstGeom prst="bentConnector3">
            <a:avLst>
              <a:gd name="adj1" fmla="val 50000"/>
            </a:avLst>
          </a:prstGeom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/>
          <p:nvPr/>
        </p:nvCxnSpPr>
        <p:spPr>
          <a:xfrm rot="16200000" flipH="1">
            <a:off x="2466270" y="4858615"/>
            <a:ext cx="942280" cy="3"/>
          </a:xfrm>
          <a:prstGeom prst="bentConnector3">
            <a:avLst>
              <a:gd name="adj1" fmla="val 50000"/>
            </a:avLst>
          </a:prstGeom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/>
          <p:nvPr/>
        </p:nvCxnSpPr>
        <p:spPr>
          <a:xfrm rot="16200000" flipH="1">
            <a:off x="4315670" y="4858614"/>
            <a:ext cx="942280" cy="3"/>
          </a:xfrm>
          <a:prstGeom prst="bentConnector3">
            <a:avLst>
              <a:gd name="adj1" fmla="val 50000"/>
            </a:avLst>
          </a:prstGeom>
          <a:ln w="31750">
            <a:solidFill>
              <a:srgbClr val="666633">
                <a:alpha val="63000"/>
              </a:srgb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719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2149</TotalTime>
  <Words>11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Narges Zirakchian</dc:creator>
  <cp:lastModifiedBy>narges</cp:lastModifiedBy>
  <cp:revision>148</cp:revision>
  <dcterms:created xsi:type="dcterms:W3CDTF">2016-04-24T22:34:42Z</dcterms:created>
  <dcterms:modified xsi:type="dcterms:W3CDTF">2016-08-07T23:35:39Z</dcterms:modified>
</cp:coreProperties>
</file>