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</p:sldIdLst>
  <p:sldSz cx="14465300" cy="658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163" y="1077676"/>
            <a:ext cx="10848975" cy="2292538"/>
          </a:xfrm>
        </p:spPr>
        <p:txBody>
          <a:bodyPr anchor="b"/>
          <a:lstStyle>
            <a:lvl1pPr algn="ctr"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163" y="3458624"/>
            <a:ext cx="10848975" cy="1589838"/>
          </a:xfrm>
        </p:spPr>
        <p:txBody>
          <a:bodyPr/>
          <a:lstStyle>
            <a:lvl1pPr marL="0" indent="0" algn="ctr">
              <a:buNone/>
              <a:defRPr sz="2304"/>
            </a:lvl1pPr>
            <a:lvl2pPr marL="439003" indent="0" algn="ctr">
              <a:buNone/>
              <a:defRPr sz="1920"/>
            </a:lvl2pPr>
            <a:lvl3pPr marL="878007" indent="0" algn="ctr">
              <a:buNone/>
              <a:defRPr sz="1728"/>
            </a:lvl3pPr>
            <a:lvl4pPr marL="1317010" indent="0" algn="ctr">
              <a:buNone/>
              <a:defRPr sz="1536"/>
            </a:lvl4pPr>
            <a:lvl5pPr marL="1756014" indent="0" algn="ctr">
              <a:buNone/>
              <a:defRPr sz="1536"/>
            </a:lvl5pPr>
            <a:lvl6pPr marL="2195017" indent="0" algn="ctr">
              <a:buNone/>
              <a:defRPr sz="1536"/>
            </a:lvl6pPr>
            <a:lvl7pPr marL="2634021" indent="0" algn="ctr">
              <a:buNone/>
              <a:defRPr sz="1536"/>
            </a:lvl7pPr>
            <a:lvl8pPr marL="3073024" indent="0" algn="ctr">
              <a:buNone/>
              <a:defRPr sz="1536"/>
            </a:lvl8pPr>
            <a:lvl9pPr marL="3512028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1730" y="350587"/>
            <a:ext cx="3119080" cy="55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489" y="350587"/>
            <a:ext cx="9176425" cy="55804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955" y="1641665"/>
            <a:ext cx="12476321" cy="2739156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955" y="4406735"/>
            <a:ext cx="12476321" cy="1440457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9003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8007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701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601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5017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402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302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202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489" y="1752938"/>
            <a:ext cx="6147753" cy="4178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058" y="1752938"/>
            <a:ext cx="6147753" cy="4178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350588"/>
            <a:ext cx="12476321" cy="12727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374" y="1614228"/>
            <a:ext cx="6119499" cy="791108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9003" indent="0">
              <a:buNone/>
              <a:defRPr sz="1920" b="1"/>
            </a:lvl2pPr>
            <a:lvl3pPr marL="878007" indent="0">
              <a:buNone/>
              <a:defRPr sz="1728" b="1"/>
            </a:lvl3pPr>
            <a:lvl4pPr marL="1317010" indent="0">
              <a:buNone/>
              <a:defRPr sz="1536" b="1"/>
            </a:lvl4pPr>
            <a:lvl5pPr marL="1756014" indent="0">
              <a:buNone/>
              <a:defRPr sz="1536" b="1"/>
            </a:lvl5pPr>
            <a:lvl6pPr marL="2195017" indent="0">
              <a:buNone/>
              <a:defRPr sz="1536" b="1"/>
            </a:lvl6pPr>
            <a:lvl7pPr marL="2634021" indent="0">
              <a:buNone/>
              <a:defRPr sz="1536" b="1"/>
            </a:lvl7pPr>
            <a:lvl8pPr marL="3073024" indent="0">
              <a:buNone/>
              <a:defRPr sz="1536" b="1"/>
            </a:lvl8pPr>
            <a:lvl9pPr marL="3512028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374" y="2405336"/>
            <a:ext cx="6119499" cy="3537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3058" y="1614228"/>
            <a:ext cx="6149637" cy="791108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9003" indent="0">
              <a:buNone/>
              <a:defRPr sz="1920" b="1"/>
            </a:lvl2pPr>
            <a:lvl3pPr marL="878007" indent="0">
              <a:buNone/>
              <a:defRPr sz="1728" b="1"/>
            </a:lvl3pPr>
            <a:lvl4pPr marL="1317010" indent="0">
              <a:buNone/>
              <a:defRPr sz="1536" b="1"/>
            </a:lvl4pPr>
            <a:lvl5pPr marL="1756014" indent="0">
              <a:buNone/>
              <a:defRPr sz="1536" b="1"/>
            </a:lvl5pPr>
            <a:lvl6pPr marL="2195017" indent="0">
              <a:buNone/>
              <a:defRPr sz="1536" b="1"/>
            </a:lvl6pPr>
            <a:lvl7pPr marL="2634021" indent="0">
              <a:buNone/>
              <a:defRPr sz="1536" b="1"/>
            </a:lvl7pPr>
            <a:lvl8pPr marL="3073024" indent="0">
              <a:buNone/>
              <a:defRPr sz="1536" b="1"/>
            </a:lvl8pPr>
            <a:lvl9pPr marL="3512028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3058" y="2405336"/>
            <a:ext cx="6149637" cy="3537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438997"/>
            <a:ext cx="4665435" cy="1536488"/>
          </a:xfrm>
        </p:spPr>
        <p:txBody>
          <a:bodyPr anchor="b"/>
          <a:lstStyle>
            <a:lvl1pPr>
              <a:defRPr sz="30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637" y="948111"/>
            <a:ext cx="7323058" cy="4679583"/>
          </a:xfrm>
        </p:spPr>
        <p:txBody>
          <a:bodyPr/>
          <a:lstStyle>
            <a:lvl1pPr>
              <a:defRPr sz="3073"/>
            </a:lvl1pPr>
            <a:lvl2pPr>
              <a:defRPr sz="2689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74" y="1975485"/>
            <a:ext cx="4665435" cy="3659830"/>
          </a:xfrm>
        </p:spPr>
        <p:txBody>
          <a:bodyPr/>
          <a:lstStyle>
            <a:lvl1pPr marL="0" indent="0">
              <a:buNone/>
              <a:defRPr sz="1536"/>
            </a:lvl1pPr>
            <a:lvl2pPr marL="439003" indent="0">
              <a:buNone/>
              <a:defRPr sz="1344"/>
            </a:lvl2pPr>
            <a:lvl3pPr marL="878007" indent="0">
              <a:buNone/>
              <a:defRPr sz="1152"/>
            </a:lvl3pPr>
            <a:lvl4pPr marL="1317010" indent="0">
              <a:buNone/>
              <a:defRPr sz="960"/>
            </a:lvl4pPr>
            <a:lvl5pPr marL="1756014" indent="0">
              <a:buNone/>
              <a:defRPr sz="960"/>
            </a:lvl5pPr>
            <a:lvl6pPr marL="2195017" indent="0">
              <a:buNone/>
              <a:defRPr sz="960"/>
            </a:lvl6pPr>
            <a:lvl7pPr marL="2634021" indent="0">
              <a:buNone/>
              <a:defRPr sz="960"/>
            </a:lvl7pPr>
            <a:lvl8pPr marL="3073024" indent="0">
              <a:buNone/>
              <a:defRPr sz="960"/>
            </a:lvl8pPr>
            <a:lvl9pPr marL="3512028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438997"/>
            <a:ext cx="4665435" cy="1536488"/>
          </a:xfrm>
        </p:spPr>
        <p:txBody>
          <a:bodyPr anchor="b"/>
          <a:lstStyle>
            <a:lvl1pPr>
              <a:defRPr sz="30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9637" y="948111"/>
            <a:ext cx="7323058" cy="4679583"/>
          </a:xfrm>
        </p:spPr>
        <p:txBody>
          <a:bodyPr anchor="t"/>
          <a:lstStyle>
            <a:lvl1pPr marL="0" indent="0">
              <a:buNone/>
              <a:defRPr sz="3073"/>
            </a:lvl1pPr>
            <a:lvl2pPr marL="439003" indent="0">
              <a:buNone/>
              <a:defRPr sz="2689"/>
            </a:lvl2pPr>
            <a:lvl3pPr marL="878007" indent="0">
              <a:buNone/>
              <a:defRPr sz="2304"/>
            </a:lvl3pPr>
            <a:lvl4pPr marL="1317010" indent="0">
              <a:buNone/>
              <a:defRPr sz="1920"/>
            </a:lvl4pPr>
            <a:lvl5pPr marL="1756014" indent="0">
              <a:buNone/>
              <a:defRPr sz="1920"/>
            </a:lvl5pPr>
            <a:lvl6pPr marL="2195017" indent="0">
              <a:buNone/>
              <a:defRPr sz="1920"/>
            </a:lvl6pPr>
            <a:lvl7pPr marL="2634021" indent="0">
              <a:buNone/>
              <a:defRPr sz="1920"/>
            </a:lvl7pPr>
            <a:lvl8pPr marL="3073024" indent="0">
              <a:buNone/>
              <a:defRPr sz="1920"/>
            </a:lvl8pPr>
            <a:lvl9pPr marL="3512028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74" y="1975485"/>
            <a:ext cx="4665435" cy="3659830"/>
          </a:xfrm>
        </p:spPr>
        <p:txBody>
          <a:bodyPr/>
          <a:lstStyle>
            <a:lvl1pPr marL="0" indent="0">
              <a:buNone/>
              <a:defRPr sz="1536"/>
            </a:lvl1pPr>
            <a:lvl2pPr marL="439003" indent="0">
              <a:buNone/>
              <a:defRPr sz="1344"/>
            </a:lvl2pPr>
            <a:lvl3pPr marL="878007" indent="0">
              <a:buNone/>
              <a:defRPr sz="1152"/>
            </a:lvl3pPr>
            <a:lvl4pPr marL="1317010" indent="0">
              <a:buNone/>
              <a:defRPr sz="960"/>
            </a:lvl4pPr>
            <a:lvl5pPr marL="1756014" indent="0">
              <a:buNone/>
              <a:defRPr sz="960"/>
            </a:lvl5pPr>
            <a:lvl6pPr marL="2195017" indent="0">
              <a:buNone/>
              <a:defRPr sz="960"/>
            </a:lvl6pPr>
            <a:lvl7pPr marL="2634021" indent="0">
              <a:buNone/>
              <a:defRPr sz="960"/>
            </a:lvl7pPr>
            <a:lvl8pPr marL="3073024" indent="0">
              <a:buNone/>
              <a:defRPr sz="960"/>
            </a:lvl8pPr>
            <a:lvl9pPr marL="3512028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490" y="350588"/>
            <a:ext cx="12476321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90" y="1752938"/>
            <a:ext cx="12476321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489" y="6103273"/>
            <a:ext cx="3254693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1631" y="6103273"/>
            <a:ext cx="4882039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118" y="6103273"/>
            <a:ext cx="3254693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78007" rtl="0" eaLnBrk="1" latinLnBrk="0" hangingPunct="1">
        <a:lnSpc>
          <a:spcPct val="90000"/>
        </a:lnSpc>
        <a:spcBef>
          <a:spcPct val="0"/>
        </a:spcBef>
        <a:buNone/>
        <a:defRPr sz="42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502" indent="-219502" algn="l" defTabSz="87800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9" kern="1200">
          <a:solidFill>
            <a:schemeClr val="tx1"/>
          </a:solidFill>
          <a:latin typeface="+mn-lt"/>
          <a:ea typeface="+mn-ea"/>
          <a:cs typeface="+mn-cs"/>
        </a:defRPr>
      </a:lvl1pPr>
      <a:lvl2pPr marL="658505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509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512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515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519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3522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2526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1529" indent="-219502" algn="l" defTabSz="878007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9003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8007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7010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6014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5017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4021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3024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2028" algn="l" defTabSz="878007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ounded Rectangle 360"/>
          <p:cNvSpPr/>
          <p:nvPr/>
        </p:nvSpPr>
        <p:spPr>
          <a:xfrm>
            <a:off x="7690828" y="560367"/>
            <a:ext cx="1570298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Method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b="1" dirty="0" err="1">
                <a:solidFill>
                  <a:srgbClr val="666633"/>
                </a:solidFill>
              </a:rPr>
              <a:t>actionPerformed</a:t>
            </a:r>
            <a:endParaRPr lang="en-US" sz="1200" b="1" dirty="0">
              <a:solidFill>
                <a:srgbClr val="666633"/>
              </a:solidFill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9012571" y="1175439"/>
            <a:ext cx="1577800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Parameter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10037822" y="2514890"/>
            <a:ext cx="1589851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Statement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1279352" y="3796048"/>
            <a:ext cx="1855893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Expression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1279352" y="4403157"/>
            <a:ext cx="1855893" cy="452373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6633"/>
              </a:solidFill>
            </a:endParaRPr>
          </a:p>
          <a:p>
            <a:pPr algn="ctr"/>
            <a:r>
              <a:rPr lang="en-US" sz="1200" dirty="0">
                <a:solidFill>
                  <a:srgbClr val="666633"/>
                </a:solidFill>
              </a:rPr>
              <a:t>Then Part</a:t>
            </a:r>
          </a:p>
          <a:p>
            <a:pPr algn="ctr"/>
            <a:r>
              <a:rPr lang="en-US" sz="1200" dirty="0">
                <a:solidFill>
                  <a:srgbClr val="666633"/>
                </a:solidFill>
              </a:rPr>
              <a:t>Log Method Invocation</a:t>
            </a:r>
          </a:p>
          <a:p>
            <a:pPr algn="ctr"/>
            <a:endParaRPr lang="en-US" sz="1200" dirty="0">
              <a:solidFill>
                <a:srgbClr val="666633"/>
              </a:solidFill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1279352" y="5008645"/>
            <a:ext cx="1855893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6633"/>
              </a:solidFill>
            </a:endParaRPr>
          </a:p>
          <a:p>
            <a:pPr algn="ctr"/>
            <a:r>
              <a:rPr lang="en-US" sz="1200" dirty="0">
                <a:solidFill>
                  <a:srgbClr val="666633"/>
                </a:solidFill>
              </a:rPr>
              <a:t>Else Part</a:t>
            </a:r>
          </a:p>
          <a:p>
            <a:pPr algn="ctr"/>
            <a:r>
              <a:rPr lang="en-US" sz="1200" dirty="0">
                <a:solidFill>
                  <a:srgbClr val="666633"/>
                </a:solidFill>
              </a:rPr>
              <a:t>Statement </a:t>
            </a:r>
          </a:p>
          <a:p>
            <a:pPr algn="ctr"/>
            <a:endParaRPr lang="en-US" sz="1200" dirty="0">
              <a:solidFill>
                <a:srgbClr val="666633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0037824" y="3149937"/>
            <a:ext cx="1589849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666633"/>
                </a:solidFill>
              </a:rPr>
              <a:t>Statement</a:t>
            </a:r>
          </a:p>
        </p:txBody>
      </p:sp>
      <p:cxnSp>
        <p:nvCxnSpPr>
          <p:cNvPr id="2150" name="Elbow Connector 2149"/>
          <p:cNvCxnSpPr>
            <a:stCxn id="361" idx="2"/>
            <a:endCxn id="362" idx="1"/>
          </p:cNvCxnSpPr>
          <p:nvPr/>
        </p:nvCxnSpPr>
        <p:spPr>
          <a:xfrm rot="16200000" flipH="1">
            <a:off x="8549828" y="938889"/>
            <a:ext cx="388884" cy="53659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Elbow Connector 2156"/>
          <p:cNvCxnSpPr>
            <a:endCxn id="367" idx="1"/>
          </p:cNvCxnSpPr>
          <p:nvPr/>
        </p:nvCxnSpPr>
        <p:spPr>
          <a:xfrm rot="16200000" flipH="1">
            <a:off x="9492219" y="2830519"/>
            <a:ext cx="635048" cy="45616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Elbow Connector 2160"/>
          <p:cNvCxnSpPr>
            <a:stCxn id="367" idx="2"/>
            <a:endCxn id="364" idx="1"/>
          </p:cNvCxnSpPr>
          <p:nvPr/>
        </p:nvCxnSpPr>
        <p:spPr>
          <a:xfrm rot="16200000" flipH="1">
            <a:off x="10846088" y="3588970"/>
            <a:ext cx="419925" cy="44660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Elbow Connector 2163"/>
          <p:cNvCxnSpPr>
            <a:endCxn id="365" idx="1"/>
          </p:cNvCxnSpPr>
          <p:nvPr/>
        </p:nvCxnSpPr>
        <p:spPr>
          <a:xfrm rot="16200000" flipH="1">
            <a:off x="10752494" y="4102486"/>
            <a:ext cx="607110" cy="446605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212328" y="560367"/>
            <a:ext cx="1424955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Method</a:t>
            </a:r>
          </a:p>
          <a:p>
            <a:pPr algn="ctr"/>
            <a:r>
              <a:rPr lang="en-US" sz="1200" b="1" dirty="0" err="1">
                <a:solidFill>
                  <a:srgbClr val="666633"/>
                </a:solidFill>
              </a:rPr>
              <a:t>handleMessage</a:t>
            </a:r>
            <a:endParaRPr lang="en-US" sz="1200" b="1" dirty="0">
              <a:solidFill>
                <a:srgbClr val="666633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04843" y="1273531"/>
            <a:ext cx="1805961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15985" y="1872677"/>
            <a:ext cx="1066486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524249" y="4312582"/>
            <a:ext cx="1447255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6633"/>
              </a:solidFill>
            </a:endParaRPr>
          </a:p>
          <a:p>
            <a:pPr algn="ctr"/>
            <a:r>
              <a:rPr lang="en-US" sz="1200" dirty="0">
                <a:solidFill>
                  <a:srgbClr val="666633"/>
                </a:solidFill>
              </a:rPr>
              <a:t>Statement </a:t>
            </a:r>
          </a:p>
          <a:p>
            <a:pPr algn="ctr"/>
            <a:endParaRPr lang="en-US" sz="1200" dirty="0">
              <a:solidFill>
                <a:srgbClr val="666633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598515" y="3148047"/>
            <a:ext cx="1099268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519894" y="2585841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971335" y="966210"/>
            <a:ext cx="486978" cy="58003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918038" y="1500916"/>
            <a:ext cx="599145" cy="59674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425907" y="3440427"/>
            <a:ext cx="1726740" cy="46994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4247263" y="3022980"/>
            <a:ext cx="336020" cy="36648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8" idx="1"/>
          </p:cNvCxnSpPr>
          <p:nvPr/>
        </p:nvCxnSpPr>
        <p:spPr>
          <a:xfrm rot="16200000" flipH="1">
            <a:off x="4139604" y="3482403"/>
            <a:ext cx="562346" cy="36781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604684" y="3721296"/>
            <a:ext cx="1572181" cy="452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Return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666633"/>
                </a:solidFill>
              </a:rPr>
              <a:t>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519896" y="4872192"/>
            <a:ext cx="1757165" cy="452373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6633"/>
              </a:solidFill>
            </a:endParaRPr>
          </a:p>
          <a:p>
            <a:pPr algn="ctr"/>
            <a:r>
              <a:rPr lang="en-US" sz="1200" dirty="0">
                <a:solidFill>
                  <a:srgbClr val="666633"/>
                </a:solidFill>
              </a:rPr>
              <a:t>Log Method Invocation </a:t>
            </a:r>
          </a:p>
          <a:p>
            <a:pPr algn="ctr"/>
            <a:endParaRPr lang="en-US" sz="1200" dirty="0">
              <a:solidFill>
                <a:srgbClr val="666633"/>
              </a:solidFill>
            </a:endParaRPr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003512" y="4581995"/>
            <a:ext cx="559612" cy="47315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041072" y="2333205"/>
            <a:ext cx="486978" cy="47066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Elbow Connector 2161"/>
          <p:cNvCxnSpPr>
            <a:stCxn id="252" idx="2"/>
            <a:endCxn id="363" idx="1"/>
          </p:cNvCxnSpPr>
          <p:nvPr/>
        </p:nvCxnSpPr>
        <p:spPr>
          <a:xfrm rot="16200000" flipH="1">
            <a:off x="9566316" y="2269570"/>
            <a:ext cx="486853" cy="45615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Elbow Connector 2166"/>
          <p:cNvCxnSpPr>
            <a:endCxn id="366" idx="1"/>
          </p:cNvCxnSpPr>
          <p:nvPr/>
        </p:nvCxnSpPr>
        <p:spPr>
          <a:xfrm rot="16200000" flipH="1">
            <a:off x="10753305" y="4708784"/>
            <a:ext cx="605489" cy="44660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9012570" y="1801851"/>
            <a:ext cx="1138187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33"/>
                </a:solidFill>
              </a:rPr>
              <a:t>Block</a:t>
            </a:r>
          </a:p>
        </p:txBody>
      </p:sp>
      <p:cxnSp>
        <p:nvCxnSpPr>
          <p:cNvPr id="239" name="Elbow Connector 238"/>
          <p:cNvCxnSpPr>
            <a:endCxn id="252" idx="1"/>
          </p:cNvCxnSpPr>
          <p:nvPr/>
        </p:nvCxnSpPr>
        <p:spPr>
          <a:xfrm rot="16200000" flipH="1">
            <a:off x="8436731" y="1452197"/>
            <a:ext cx="615077" cy="53660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48</cp:revision>
  <dcterms:created xsi:type="dcterms:W3CDTF">2016-04-25T20:58:44Z</dcterms:created>
  <dcterms:modified xsi:type="dcterms:W3CDTF">2016-07-30T00:12:59Z</dcterms:modified>
</cp:coreProperties>
</file>