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7" r:id="rId2"/>
  </p:sldIdLst>
  <p:sldSz cx="11160125" cy="16200438"/>
  <p:notesSz cx="6858000" cy="9144000"/>
  <p:defaultTextStyle>
    <a:defPPr>
      <a:defRPr lang="en-US"/>
    </a:defPPr>
    <a:lvl1pPr marL="0" algn="l" defTabSz="66497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1pPr>
    <a:lvl2pPr marL="332489" algn="l" defTabSz="66497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2pPr>
    <a:lvl3pPr marL="664979" algn="l" defTabSz="66497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3pPr>
    <a:lvl4pPr marL="997467" algn="l" defTabSz="66497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4pPr>
    <a:lvl5pPr marL="1329956" algn="l" defTabSz="66497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5pPr>
    <a:lvl6pPr marL="1662445" algn="l" defTabSz="66497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6pPr>
    <a:lvl7pPr marL="1994934" algn="l" defTabSz="66497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7pPr>
    <a:lvl8pPr marL="2327423" algn="l" defTabSz="66497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8pPr>
    <a:lvl9pPr marL="2659913" algn="l" defTabSz="66497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924" y="-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2651323"/>
            <a:ext cx="9486106" cy="5640152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8508981"/>
            <a:ext cx="8370094" cy="3911355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4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862524"/>
            <a:ext cx="2406402" cy="137291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862524"/>
            <a:ext cx="7079704" cy="137291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4038864"/>
            <a:ext cx="9625608" cy="6738931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10841548"/>
            <a:ext cx="9625608" cy="3543845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4312617"/>
            <a:ext cx="4743053" cy="102790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4312617"/>
            <a:ext cx="4743053" cy="102790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862527"/>
            <a:ext cx="9625608" cy="31313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3971359"/>
            <a:ext cx="4721255" cy="1946301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5917660"/>
            <a:ext cx="4721255" cy="87039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3971359"/>
            <a:ext cx="4744507" cy="1946301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5917660"/>
            <a:ext cx="4744507" cy="87039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80029"/>
            <a:ext cx="3599431" cy="3780102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2332567"/>
            <a:ext cx="5649813" cy="11512811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60131"/>
            <a:ext cx="3599431" cy="9003995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80029"/>
            <a:ext cx="3599431" cy="3780102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2332567"/>
            <a:ext cx="5649813" cy="11512811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60131"/>
            <a:ext cx="3599431" cy="9003995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4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862527"/>
            <a:ext cx="9625608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4312617"/>
            <a:ext cx="9625608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15015410"/>
            <a:ext cx="2511028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15015410"/>
            <a:ext cx="3766542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15015410"/>
            <a:ext cx="2511028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7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Rounded Rectangle 2116"/>
          <p:cNvSpPr/>
          <p:nvPr/>
        </p:nvSpPr>
        <p:spPr>
          <a:xfrm>
            <a:off x="858588" y="782641"/>
            <a:ext cx="1626903" cy="5029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Class1 &lt;&gt; Class2</a:t>
            </a:r>
            <a:endParaRPr lang="en-US" sz="1214" dirty="0">
              <a:solidFill>
                <a:schemeClr val="tx1"/>
              </a:solidFill>
            </a:endParaRPr>
          </a:p>
          <a:p>
            <a:pPr algn="ctr"/>
            <a:r>
              <a:rPr lang="en-US" sz="1214" b="1" dirty="0" err="1">
                <a:solidFill>
                  <a:schemeClr val="tx1"/>
                </a:solidFill>
              </a:rPr>
              <a:t>EBPlugin</a:t>
            </a:r>
            <a:r>
              <a:rPr lang="en-US" sz="1214" b="1" dirty="0">
                <a:solidFill>
                  <a:schemeClr val="tx1"/>
                </a:solidFill>
              </a:rPr>
              <a:t>-or-Wrapper</a:t>
            </a:r>
            <a:endParaRPr lang="en-US" sz="1214" b="1" dirty="0">
              <a:solidFill>
                <a:schemeClr val="tx1"/>
              </a:solidFill>
            </a:endParaRPr>
          </a:p>
        </p:txBody>
      </p:sp>
      <p:sp>
        <p:nvSpPr>
          <p:cNvPr id="351" name="Rounded Rectangle 350"/>
          <p:cNvSpPr/>
          <p:nvPr/>
        </p:nvSpPr>
        <p:spPr>
          <a:xfrm>
            <a:off x="2214317" y="1507378"/>
            <a:ext cx="3873437" cy="502948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Field1 &lt;&gt; Field2</a:t>
            </a:r>
          </a:p>
          <a:p>
            <a:pPr algn="ctr"/>
            <a:r>
              <a:rPr lang="en-US" sz="1214" b="1" dirty="0" err="1">
                <a:solidFill>
                  <a:schemeClr val="tx1"/>
                </a:solidFill>
              </a:rPr>
              <a:t>seenWarning</a:t>
            </a:r>
            <a:r>
              <a:rPr lang="en-US" sz="1214" b="1" dirty="0">
                <a:solidFill>
                  <a:schemeClr val="tx1"/>
                </a:solidFill>
              </a:rPr>
              <a:t>-or-context  </a:t>
            </a:r>
            <a:r>
              <a:rPr lang="en-US" sz="1214" b="1" dirty="0">
                <a:solidFill>
                  <a:schemeClr val="tx1"/>
                </a:solidFill>
              </a:rPr>
              <a:t>: </a:t>
            </a:r>
            <a:r>
              <a:rPr lang="en-US" sz="1214" b="1" dirty="0">
                <a:solidFill>
                  <a:schemeClr val="tx1"/>
                </a:solidFill>
              </a:rPr>
              <a:t>Boolean-or-</a:t>
            </a:r>
            <a:r>
              <a:rPr lang="en-US" sz="1214" b="1" dirty="0" err="1">
                <a:solidFill>
                  <a:schemeClr val="tx1"/>
                </a:solidFill>
              </a:rPr>
              <a:t>ActionContext</a:t>
            </a:r>
            <a:endParaRPr lang="en-US" sz="1214" b="1" dirty="0">
              <a:solidFill>
                <a:schemeClr val="tx1"/>
              </a:solidFill>
            </a:endParaRPr>
          </a:p>
        </p:txBody>
      </p:sp>
      <p:sp>
        <p:nvSpPr>
          <p:cNvPr id="354" name="Rounded Rectangle 353"/>
          <p:cNvSpPr/>
          <p:nvPr/>
        </p:nvSpPr>
        <p:spPr>
          <a:xfrm>
            <a:off x="2214317" y="2267049"/>
            <a:ext cx="2863757" cy="502948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Field3 &lt;&gt; NIL</a:t>
            </a:r>
          </a:p>
          <a:p>
            <a:pPr algn="ctr"/>
            <a:r>
              <a:rPr lang="en-US" sz="1214" b="1" dirty="0" err="1">
                <a:solidFill>
                  <a:schemeClr val="tx1"/>
                </a:solidFill>
              </a:rPr>
              <a:t>actionName</a:t>
            </a:r>
            <a:r>
              <a:rPr lang="en-US" sz="1214" b="1" dirty="0">
                <a:solidFill>
                  <a:schemeClr val="tx1"/>
                </a:solidFill>
              </a:rPr>
              <a:t> </a:t>
            </a:r>
            <a:r>
              <a:rPr lang="en-US" sz="1214" b="1" dirty="0">
                <a:solidFill>
                  <a:schemeClr val="tx1"/>
                </a:solidFill>
              </a:rPr>
              <a:t>-or-nil : </a:t>
            </a:r>
            <a:r>
              <a:rPr lang="en-US" sz="1214" b="1" dirty="0">
                <a:solidFill>
                  <a:schemeClr val="tx1"/>
                </a:solidFill>
              </a:rPr>
              <a:t>String-or-nil </a:t>
            </a:r>
            <a:endParaRPr lang="en-US" sz="1214" b="1" dirty="0">
              <a:solidFill>
                <a:schemeClr val="tx1"/>
              </a:solidFill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2222793" y="2999169"/>
            <a:ext cx="1767593" cy="502948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Method1 &lt;&gt; Method3</a:t>
            </a:r>
            <a:endParaRPr lang="en-US" sz="1214" dirty="0">
              <a:solidFill>
                <a:schemeClr val="tx1"/>
              </a:solidFill>
            </a:endParaRPr>
          </a:p>
          <a:p>
            <a:pPr algn="ctr"/>
            <a:r>
              <a:rPr lang="en-US" sz="1214" b="1" dirty="0" err="1">
                <a:solidFill>
                  <a:schemeClr val="tx1"/>
                </a:solidFill>
              </a:rPr>
              <a:t>EBPlugin</a:t>
            </a:r>
            <a:r>
              <a:rPr lang="en-US" sz="1214" b="1" dirty="0">
                <a:solidFill>
                  <a:schemeClr val="tx1"/>
                </a:solidFill>
              </a:rPr>
              <a:t>-or-</a:t>
            </a:r>
            <a:r>
              <a:rPr lang="en-US" sz="1214" b="1" dirty="0" err="1">
                <a:solidFill>
                  <a:schemeClr val="tx1"/>
                </a:solidFill>
              </a:rPr>
              <a:t>Wrappe</a:t>
            </a:r>
            <a:endParaRPr lang="en-US" sz="1214" b="1" dirty="0">
              <a:solidFill>
                <a:schemeClr val="tx1"/>
              </a:solidFill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3603996" y="3732955"/>
            <a:ext cx="2766329" cy="502948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NIL &lt;&gt; Parameter2</a:t>
            </a:r>
          </a:p>
          <a:p>
            <a:pPr algn="ctr"/>
            <a:r>
              <a:rPr lang="en-US" sz="1214" b="1" dirty="0">
                <a:solidFill>
                  <a:schemeClr val="tx1"/>
                </a:solidFill>
              </a:rPr>
              <a:t>nil-or-context </a:t>
            </a:r>
            <a:r>
              <a:rPr lang="en-US" sz="1214" b="1" dirty="0">
                <a:solidFill>
                  <a:schemeClr val="tx1"/>
                </a:solidFill>
              </a:rPr>
              <a:t>: </a:t>
            </a:r>
            <a:r>
              <a:rPr lang="en-US" sz="1214" b="1" dirty="0">
                <a:solidFill>
                  <a:schemeClr val="tx1"/>
                </a:solidFill>
              </a:rPr>
              <a:t>nil-or-</a:t>
            </a:r>
            <a:r>
              <a:rPr lang="en-US" sz="1214" b="1" dirty="0" err="1">
                <a:solidFill>
                  <a:schemeClr val="tx1"/>
                </a:solidFill>
              </a:rPr>
              <a:t>ActionContext</a:t>
            </a:r>
            <a:endParaRPr lang="en-US" sz="1214" b="1" dirty="0">
              <a:solidFill>
                <a:schemeClr val="tx1"/>
              </a:solidFill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3605212" y="4401501"/>
            <a:ext cx="2765113" cy="502948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NIL &lt;&gt; Parameter3</a:t>
            </a:r>
            <a:endParaRPr lang="en-US" sz="1214" dirty="0">
              <a:solidFill>
                <a:schemeClr val="tx1"/>
              </a:solidFill>
            </a:endParaRPr>
          </a:p>
          <a:p>
            <a:pPr algn="ctr"/>
            <a:r>
              <a:rPr lang="en-US" sz="1214" b="1" dirty="0">
                <a:solidFill>
                  <a:schemeClr val="tx1"/>
                </a:solidFill>
              </a:rPr>
              <a:t>nil-or-</a:t>
            </a:r>
            <a:r>
              <a:rPr lang="en-US" sz="1214" b="1" dirty="0" err="1">
                <a:solidFill>
                  <a:schemeClr val="tx1"/>
                </a:solidFill>
              </a:rPr>
              <a:t>actionName</a:t>
            </a:r>
            <a:r>
              <a:rPr lang="en-US" sz="1214" b="1" dirty="0">
                <a:solidFill>
                  <a:schemeClr val="tx1"/>
                </a:solidFill>
              </a:rPr>
              <a:t> </a:t>
            </a:r>
            <a:r>
              <a:rPr lang="en-US" sz="1214" b="1" dirty="0">
                <a:solidFill>
                  <a:schemeClr val="tx1"/>
                </a:solidFill>
              </a:rPr>
              <a:t>: </a:t>
            </a:r>
            <a:r>
              <a:rPr lang="en-US" sz="1214" b="1" dirty="0">
                <a:solidFill>
                  <a:schemeClr val="tx1"/>
                </a:solidFill>
              </a:rPr>
              <a:t>nil-or-String</a:t>
            </a:r>
            <a:endParaRPr lang="en-US" sz="1214" b="1" dirty="0">
              <a:solidFill>
                <a:schemeClr val="tx1"/>
              </a:solidFill>
            </a:endParaRPr>
          </a:p>
        </p:txBody>
      </p:sp>
      <p:sp>
        <p:nvSpPr>
          <p:cNvPr id="358" name="Rounded Rectangle 357"/>
          <p:cNvSpPr/>
          <p:nvPr/>
        </p:nvSpPr>
        <p:spPr>
          <a:xfrm>
            <a:off x="3603996" y="5128418"/>
            <a:ext cx="1348039" cy="502948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NIL &lt;&gt; Block2</a:t>
            </a:r>
            <a:endParaRPr lang="en-US" sz="1214" dirty="0">
              <a:solidFill>
                <a:schemeClr val="tx1"/>
              </a:solidFill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4832382" y="5740202"/>
            <a:ext cx="1716198" cy="502950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1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sz="1214" dirty="0">
                <a:solidFill>
                  <a:schemeClr val="tx1"/>
                </a:solidFill>
              </a:rPr>
              <a:t>NIL &lt;&gt; Statement2</a:t>
            </a:r>
          </a:p>
          <a:p>
            <a:pPr algn="ctr"/>
            <a:endParaRPr lang="en-US" sz="111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4825893" y="6412313"/>
            <a:ext cx="1796806" cy="502950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1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sz="1214" dirty="0">
                <a:solidFill>
                  <a:schemeClr val="tx1"/>
                </a:solidFill>
              </a:rPr>
              <a:t>NIL &lt;&gt; Statement3</a:t>
            </a:r>
          </a:p>
          <a:p>
            <a:pPr algn="ctr"/>
            <a:endParaRPr lang="en-US" sz="111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2222807" y="7033698"/>
            <a:ext cx="2729228" cy="502950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Method3 &lt;&gt; Method4 </a:t>
            </a:r>
            <a:endParaRPr lang="en-US" sz="1214" dirty="0">
              <a:solidFill>
                <a:schemeClr val="tx1"/>
              </a:solidFill>
            </a:endParaRPr>
          </a:p>
          <a:p>
            <a:pPr algn="ctr"/>
            <a:r>
              <a:rPr lang="en-US" sz="1214" b="1" dirty="0" err="1">
                <a:solidFill>
                  <a:schemeClr val="tx1"/>
                </a:solidFill>
              </a:rPr>
              <a:t>actionPerformed</a:t>
            </a:r>
            <a:r>
              <a:rPr lang="en-US" sz="1214" b="1" dirty="0">
                <a:solidFill>
                  <a:schemeClr val="tx1"/>
                </a:solidFill>
              </a:rPr>
              <a:t>-or-</a:t>
            </a:r>
            <a:r>
              <a:rPr lang="en-US" sz="1214" b="1" dirty="0" err="1">
                <a:solidFill>
                  <a:schemeClr val="tx1"/>
                </a:solidFill>
              </a:rPr>
              <a:t>handleMessage</a:t>
            </a:r>
            <a:r>
              <a:rPr lang="en-US" sz="1214" dirty="0">
                <a:solidFill>
                  <a:schemeClr val="tx1"/>
                </a:solidFill>
              </a:rPr>
              <a:t> </a:t>
            </a:r>
            <a:endParaRPr lang="en-US" sz="1214" dirty="0">
              <a:solidFill>
                <a:schemeClr val="tx1"/>
              </a:solidFill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3990391" y="7879976"/>
            <a:ext cx="3164017" cy="502950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Parameter1 &lt;&gt; Parameter4 </a:t>
            </a:r>
          </a:p>
          <a:p>
            <a:pPr algn="ctr"/>
            <a:r>
              <a:rPr lang="en-US" sz="1214" b="1" dirty="0">
                <a:solidFill>
                  <a:schemeClr val="tx1"/>
                </a:solidFill>
              </a:rPr>
              <a:t>message-or-</a:t>
            </a:r>
            <a:r>
              <a:rPr lang="en-US" sz="1214" b="1" dirty="0" err="1">
                <a:solidFill>
                  <a:schemeClr val="tx1"/>
                </a:solidFill>
              </a:rPr>
              <a:t>evt</a:t>
            </a:r>
            <a:r>
              <a:rPr lang="en-US" sz="1214" b="1" dirty="0">
                <a:solidFill>
                  <a:schemeClr val="tx1"/>
                </a:solidFill>
              </a:rPr>
              <a:t> </a:t>
            </a:r>
            <a:r>
              <a:rPr lang="en-US" sz="1214" b="1" dirty="0">
                <a:solidFill>
                  <a:schemeClr val="tx1"/>
                </a:solidFill>
              </a:rPr>
              <a:t>: </a:t>
            </a:r>
            <a:r>
              <a:rPr lang="en-US" sz="1214" b="1" dirty="0" err="1">
                <a:solidFill>
                  <a:schemeClr val="tx1"/>
                </a:solidFill>
              </a:rPr>
              <a:t>EBMessage</a:t>
            </a:r>
            <a:r>
              <a:rPr lang="en-US" sz="1214" b="1" dirty="0">
                <a:solidFill>
                  <a:schemeClr val="tx1"/>
                </a:solidFill>
              </a:rPr>
              <a:t>-or-</a:t>
            </a:r>
            <a:r>
              <a:rPr lang="en-US" sz="1214" b="1" dirty="0" err="1">
                <a:solidFill>
                  <a:schemeClr val="tx1"/>
                </a:solidFill>
              </a:rPr>
              <a:t>ActionEvent</a:t>
            </a:r>
            <a:endParaRPr lang="en-US" sz="1214" b="1" dirty="0">
              <a:solidFill>
                <a:schemeClr val="tx1"/>
              </a:solidFill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6356922" y="13554517"/>
            <a:ext cx="2063386" cy="502950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NIL &lt;&gt; Expression2</a:t>
            </a:r>
            <a:endParaRPr lang="en-US" sz="1214" dirty="0">
              <a:solidFill>
                <a:schemeClr val="tx1"/>
              </a:solidFill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6356922" y="14276682"/>
            <a:ext cx="3924525" cy="502950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NIL &lt;&gt; Then Part</a:t>
            </a:r>
          </a:p>
          <a:p>
            <a:pPr algn="ctr"/>
            <a:r>
              <a:rPr lang="en-US" sz="1214" dirty="0">
                <a:solidFill>
                  <a:srgbClr val="FF0000"/>
                </a:solidFill>
              </a:rPr>
              <a:t>Log Method Invocation1 &lt;&gt; Log Method Invocation2 </a:t>
            </a:r>
            <a:endParaRPr lang="en-US" sz="1214" dirty="0">
              <a:solidFill>
                <a:srgbClr val="FF0000"/>
              </a:solidFill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6356922" y="14966816"/>
            <a:ext cx="2063386" cy="502950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1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sz="1214" dirty="0">
                <a:solidFill>
                  <a:schemeClr val="tx1"/>
                </a:solidFill>
              </a:rPr>
              <a:t>NIL &lt;&gt; Else Part</a:t>
            </a:r>
          </a:p>
          <a:p>
            <a:pPr algn="ctr"/>
            <a:r>
              <a:rPr lang="en-US" sz="1214" dirty="0">
                <a:solidFill>
                  <a:schemeClr val="tx1"/>
                </a:solidFill>
              </a:rPr>
              <a:t>NIL &lt;&gt; Statement5</a:t>
            </a:r>
          </a:p>
          <a:p>
            <a:pPr algn="ctr"/>
            <a:endParaRPr lang="en-US" sz="1214" dirty="0">
              <a:solidFill>
                <a:schemeClr val="tx1"/>
              </a:solidFill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5109343" y="12774377"/>
            <a:ext cx="1686353" cy="502950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NIL &lt;&gt; If Statement2</a:t>
            </a:r>
          </a:p>
        </p:txBody>
      </p:sp>
      <p:cxnSp>
        <p:nvCxnSpPr>
          <p:cNvPr id="2119" name="Elbow Connector 2118"/>
          <p:cNvCxnSpPr>
            <a:stCxn id="2117" idx="2"/>
            <a:endCxn id="351" idx="1"/>
          </p:cNvCxnSpPr>
          <p:nvPr/>
        </p:nvCxnSpPr>
        <p:spPr>
          <a:xfrm rot="16200000" flipH="1">
            <a:off x="1706547" y="1251082"/>
            <a:ext cx="473263" cy="5422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2117" idx="2"/>
            <a:endCxn id="354" idx="1"/>
          </p:cNvCxnSpPr>
          <p:nvPr/>
        </p:nvCxnSpPr>
        <p:spPr>
          <a:xfrm rot="16200000" flipH="1">
            <a:off x="1326712" y="1630917"/>
            <a:ext cx="1232934" cy="5422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9" name="Elbow Connector 2128"/>
          <p:cNvCxnSpPr>
            <a:stCxn id="2117" idx="2"/>
            <a:endCxn id="355" idx="1"/>
          </p:cNvCxnSpPr>
          <p:nvPr/>
        </p:nvCxnSpPr>
        <p:spPr>
          <a:xfrm rot="16200000" flipH="1">
            <a:off x="964890" y="1992739"/>
            <a:ext cx="1965054" cy="5507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Elbow Connector 2132"/>
          <p:cNvCxnSpPr>
            <a:stCxn id="355" idx="2"/>
            <a:endCxn id="356" idx="1"/>
          </p:cNvCxnSpPr>
          <p:nvPr/>
        </p:nvCxnSpPr>
        <p:spPr>
          <a:xfrm rot="16200000" flipH="1">
            <a:off x="3114138" y="3494570"/>
            <a:ext cx="482311" cy="4974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5" name="Elbow Connector 2134"/>
          <p:cNvCxnSpPr>
            <a:stCxn id="355" idx="2"/>
            <a:endCxn id="357" idx="1"/>
          </p:cNvCxnSpPr>
          <p:nvPr/>
        </p:nvCxnSpPr>
        <p:spPr>
          <a:xfrm rot="16200000" flipH="1">
            <a:off x="2780472" y="3828235"/>
            <a:ext cx="1150857" cy="4986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Elbow Connector 2138"/>
          <p:cNvCxnSpPr>
            <a:stCxn id="355" idx="2"/>
            <a:endCxn id="358" idx="1"/>
          </p:cNvCxnSpPr>
          <p:nvPr/>
        </p:nvCxnSpPr>
        <p:spPr>
          <a:xfrm rot="16200000" flipH="1">
            <a:off x="2416406" y="4192302"/>
            <a:ext cx="1877775" cy="4974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2" name="Elbow Connector 2141"/>
          <p:cNvCxnSpPr>
            <a:stCxn id="358" idx="2"/>
            <a:endCxn id="359" idx="1"/>
          </p:cNvCxnSpPr>
          <p:nvPr/>
        </p:nvCxnSpPr>
        <p:spPr>
          <a:xfrm rot="16200000" flipH="1">
            <a:off x="4375043" y="5534339"/>
            <a:ext cx="360310" cy="5543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5" name="Elbow Connector 2144"/>
          <p:cNvCxnSpPr>
            <a:stCxn id="358" idx="2"/>
            <a:endCxn id="360" idx="1"/>
          </p:cNvCxnSpPr>
          <p:nvPr/>
        </p:nvCxnSpPr>
        <p:spPr>
          <a:xfrm rot="16200000" flipH="1">
            <a:off x="4035743" y="5873639"/>
            <a:ext cx="1032422" cy="5478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7" name="Elbow Connector 2146"/>
          <p:cNvCxnSpPr>
            <a:stCxn id="2117" idx="2"/>
            <a:endCxn id="361" idx="1"/>
          </p:cNvCxnSpPr>
          <p:nvPr/>
        </p:nvCxnSpPr>
        <p:spPr>
          <a:xfrm rot="16200000" flipH="1">
            <a:off x="-1052368" y="4009997"/>
            <a:ext cx="5999584" cy="5507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0" name="Elbow Connector 2149"/>
          <p:cNvCxnSpPr>
            <a:stCxn id="361" idx="2"/>
            <a:endCxn id="362" idx="1"/>
          </p:cNvCxnSpPr>
          <p:nvPr/>
        </p:nvCxnSpPr>
        <p:spPr>
          <a:xfrm rot="16200000" flipH="1">
            <a:off x="3491505" y="7632564"/>
            <a:ext cx="594803" cy="4029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Elbow Connector 2156"/>
          <p:cNvCxnSpPr>
            <a:stCxn id="252" idx="2"/>
            <a:endCxn id="367" idx="1"/>
          </p:cNvCxnSpPr>
          <p:nvPr/>
        </p:nvCxnSpPr>
        <p:spPr>
          <a:xfrm rot="16200000" flipH="1">
            <a:off x="2915314" y="10831821"/>
            <a:ext cx="3927121" cy="4609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1" name="Elbow Connector 2160"/>
          <p:cNvCxnSpPr>
            <a:stCxn id="367" idx="2"/>
            <a:endCxn id="364" idx="1"/>
          </p:cNvCxnSpPr>
          <p:nvPr/>
        </p:nvCxnSpPr>
        <p:spPr>
          <a:xfrm rot="16200000" flipH="1">
            <a:off x="5890389" y="13339457"/>
            <a:ext cx="528665" cy="4044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4" name="Elbow Connector 2163"/>
          <p:cNvCxnSpPr>
            <a:stCxn id="367" idx="2"/>
            <a:endCxn id="365" idx="1"/>
          </p:cNvCxnSpPr>
          <p:nvPr/>
        </p:nvCxnSpPr>
        <p:spPr>
          <a:xfrm rot="16200000" flipH="1">
            <a:off x="5529307" y="13700540"/>
            <a:ext cx="1250830" cy="4044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7" name="Elbow Connector 2166"/>
          <p:cNvCxnSpPr>
            <a:stCxn id="367" idx="2"/>
            <a:endCxn id="366" idx="1"/>
          </p:cNvCxnSpPr>
          <p:nvPr/>
        </p:nvCxnSpPr>
        <p:spPr>
          <a:xfrm rot="16200000" flipH="1">
            <a:off x="5184239" y="14045608"/>
            <a:ext cx="1940965" cy="4044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ounded Rectangle 251"/>
          <p:cNvSpPr/>
          <p:nvPr/>
        </p:nvSpPr>
        <p:spPr>
          <a:xfrm>
            <a:off x="3990386" y="8595783"/>
            <a:ext cx="1316035" cy="502948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Block2 &lt;&gt; Block3</a:t>
            </a:r>
            <a:endParaRPr lang="en-US" sz="1214" dirty="0">
              <a:solidFill>
                <a:schemeClr val="tx1"/>
              </a:solidFill>
            </a:endParaRPr>
          </a:p>
        </p:txBody>
      </p:sp>
      <p:cxnSp>
        <p:nvCxnSpPr>
          <p:cNvPr id="239" name="Elbow Connector 238"/>
          <p:cNvCxnSpPr>
            <a:stCxn id="361" idx="2"/>
            <a:endCxn id="252" idx="1"/>
          </p:cNvCxnSpPr>
          <p:nvPr/>
        </p:nvCxnSpPr>
        <p:spPr>
          <a:xfrm rot="16200000" flipH="1">
            <a:off x="3133598" y="7990469"/>
            <a:ext cx="1310609" cy="4029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5076391" y="9281663"/>
            <a:ext cx="1625666" cy="502950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NIL &lt;&gt; Statement4</a:t>
            </a:r>
            <a:endParaRPr lang="en-US" sz="1214" dirty="0">
              <a:solidFill>
                <a:schemeClr val="tx1"/>
              </a:solidFill>
            </a:endParaRPr>
          </a:p>
        </p:txBody>
      </p:sp>
      <p:cxnSp>
        <p:nvCxnSpPr>
          <p:cNvPr id="74" name="Elbow Connector 73"/>
          <p:cNvCxnSpPr>
            <a:stCxn id="252" idx="2"/>
            <a:endCxn id="73" idx="1"/>
          </p:cNvCxnSpPr>
          <p:nvPr/>
        </p:nvCxnSpPr>
        <p:spPr>
          <a:xfrm rot="16200000" flipH="1">
            <a:off x="4645194" y="9101941"/>
            <a:ext cx="434407" cy="4279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360995" y="10740962"/>
            <a:ext cx="1675393" cy="50294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Expression1 &lt;&gt; NIL</a:t>
            </a:r>
            <a:endParaRPr lang="en-US" sz="1214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078075" y="10060166"/>
            <a:ext cx="1745102" cy="502948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If Statement1 &lt;&gt; NIL</a:t>
            </a:r>
            <a:endParaRPr lang="en-US" sz="1214" dirty="0">
              <a:solidFill>
                <a:schemeClr val="tx1"/>
              </a:solidFill>
            </a:endParaRPr>
          </a:p>
        </p:txBody>
      </p:sp>
      <p:cxnSp>
        <p:nvCxnSpPr>
          <p:cNvPr id="124" name="Elbow Connector 123"/>
          <p:cNvCxnSpPr>
            <a:stCxn id="123" idx="2"/>
            <a:endCxn id="122" idx="1"/>
          </p:cNvCxnSpPr>
          <p:nvPr/>
        </p:nvCxnSpPr>
        <p:spPr>
          <a:xfrm rot="16200000" flipH="1">
            <a:off x="5941157" y="10572591"/>
            <a:ext cx="429316" cy="4103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23" idx="2"/>
            <a:endCxn id="126" idx="1"/>
          </p:cNvCxnSpPr>
          <p:nvPr/>
        </p:nvCxnSpPr>
        <p:spPr>
          <a:xfrm rot="16200000" flipH="1">
            <a:off x="5605110" y="10908623"/>
            <a:ext cx="1087989" cy="3969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6347598" y="11399636"/>
            <a:ext cx="2030041" cy="50294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Return Statement1 &lt;&gt; NIL</a:t>
            </a:r>
            <a:endParaRPr lang="en-US" sz="1214" dirty="0">
              <a:solidFill>
                <a:schemeClr val="tx1"/>
              </a:solidFill>
            </a:endParaRPr>
          </a:p>
        </p:txBody>
      </p:sp>
      <p:cxnSp>
        <p:nvCxnSpPr>
          <p:cNvPr id="140" name="Elbow Connector 139"/>
          <p:cNvCxnSpPr>
            <a:stCxn id="252" idx="2"/>
            <a:endCxn id="123" idx="1"/>
          </p:cNvCxnSpPr>
          <p:nvPr/>
        </p:nvCxnSpPr>
        <p:spPr>
          <a:xfrm rot="16200000" flipH="1">
            <a:off x="4256784" y="9490350"/>
            <a:ext cx="1212909" cy="4296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5095377" y="12107481"/>
            <a:ext cx="1527323" cy="502950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>
                <a:solidFill>
                  <a:schemeClr val="tx1"/>
                </a:solidFill>
              </a:rPr>
              <a:t>Statement1 &lt;&gt; NIL</a:t>
            </a:r>
          </a:p>
        </p:txBody>
      </p:sp>
      <p:cxnSp>
        <p:nvCxnSpPr>
          <p:cNvPr id="107" name="Elbow Connector 106"/>
          <p:cNvCxnSpPr>
            <a:stCxn id="252" idx="2"/>
            <a:endCxn id="152" idx="1"/>
          </p:cNvCxnSpPr>
          <p:nvPr/>
        </p:nvCxnSpPr>
        <p:spPr>
          <a:xfrm rot="16200000" flipH="1">
            <a:off x="3241778" y="10505356"/>
            <a:ext cx="3260225" cy="4469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98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50</cp:revision>
  <dcterms:created xsi:type="dcterms:W3CDTF">2016-04-25T20:58:44Z</dcterms:created>
  <dcterms:modified xsi:type="dcterms:W3CDTF">2016-05-03T23:41:46Z</dcterms:modified>
</cp:coreProperties>
</file>