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144653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163" y="1178222"/>
            <a:ext cx="10848975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163" y="3781306"/>
            <a:ext cx="10848975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1730" y="383297"/>
            <a:ext cx="3119080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4489" y="383297"/>
            <a:ext cx="9176425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955" y="1794830"/>
            <a:ext cx="12476321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955" y="4817875"/>
            <a:ext cx="12476321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489" y="1916484"/>
            <a:ext cx="6147753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058" y="1916484"/>
            <a:ext cx="6147753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4" y="383297"/>
            <a:ext cx="12476321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374" y="1764832"/>
            <a:ext cx="6119499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374" y="2629749"/>
            <a:ext cx="6119499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3058" y="1764832"/>
            <a:ext cx="614963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3058" y="2629749"/>
            <a:ext cx="6149637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4" y="479954"/>
            <a:ext cx="466543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637" y="1036569"/>
            <a:ext cx="732305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374" y="2159794"/>
            <a:ext cx="466543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4" y="479954"/>
            <a:ext cx="466543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49637" y="1036569"/>
            <a:ext cx="732305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374" y="2159794"/>
            <a:ext cx="466543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4490" y="383297"/>
            <a:ext cx="1247632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490" y="1916484"/>
            <a:ext cx="1247632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4489" y="6672697"/>
            <a:ext cx="32546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1631" y="6672697"/>
            <a:ext cx="4882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118" y="6672697"/>
            <a:ext cx="32546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Rounded Rectangle 360"/>
          <p:cNvSpPr/>
          <p:nvPr/>
        </p:nvSpPr>
        <p:spPr>
          <a:xfrm>
            <a:off x="7790425" y="379384"/>
            <a:ext cx="1716804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Method</a:t>
            </a:r>
            <a:r>
              <a:rPr lang="en-US" sz="1312" dirty="0"/>
              <a:t> </a:t>
            </a:r>
          </a:p>
          <a:p>
            <a:pPr algn="ctr"/>
            <a:r>
              <a:rPr lang="en-US" sz="1312" b="1" dirty="0" err="1">
                <a:solidFill>
                  <a:srgbClr val="666633"/>
                </a:solidFill>
              </a:rPr>
              <a:t>actionPerformed</a:t>
            </a:r>
            <a:endParaRPr lang="en-US" sz="1312" b="1" dirty="0">
              <a:solidFill>
                <a:srgbClr val="666633"/>
              </a:solidFill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9235484" y="1051841"/>
            <a:ext cx="1244378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Parameter</a:t>
            </a:r>
          </a:p>
        </p:txBody>
      </p:sp>
      <p:sp>
        <p:nvSpPr>
          <p:cNvPr id="363" name="Rounded Rectangle 362"/>
          <p:cNvSpPr/>
          <p:nvPr/>
        </p:nvSpPr>
        <p:spPr>
          <a:xfrm>
            <a:off x="10356390" y="2516260"/>
            <a:ext cx="1738181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Statement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1713752" y="3916948"/>
            <a:ext cx="2029044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Expression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11713752" y="4580699"/>
            <a:ext cx="2029044" cy="494578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2" dirty="0">
              <a:solidFill>
                <a:srgbClr val="666633"/>
              </a:solidFill>
            </a:endParaRPr>
          </a:p>
          <a:p>
            <a:pPr algn="ctr"/>
            <a:r>
              <a:rPr lang="en-US" sz="1312" dirty="0">
                <a:solidFill>
                  <a:srgbClr val="666633"/>
                </a:solidFill>
              </a:rPr>
              <a:t>Then Part</a:t>
            </a:r>
          </a:p>
          <a:p>
            <a:pPr algn="ctr"/>
            <a:r>
              <a:rPr lang="en-US" sz="1312" dirty="0">
                <a:solidFill>
                  <a:srgbClr val="666633"/>
                </a:solidFill>
              </a:rPr>
              <a:t>Log Method Invocation</a:t>
            </a:r>
          </a:p>
          <a:p>
            <a:pPr algn="ctr"/>
            <a:endParaRPr lang="en-US" sz="1312" dirty="0">
              <a:solidFill>
                <a:srgbClr val="666633"/>
              </a:solidFill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1713752" y="5242677"/>
            <a:ext cx="2029044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2" dirty="0">
              <a:solidFill>
                <a:srgbClr val="666633"/>
              </a:solidFill>
            </a:endParaRPr>
          </a:p>
          <a:p>
            <a:pPr algn="ctr"/>
            <a:r>
              <a:rPr lang="en-US" sz="1312" dirty="0">
                <a:solidFill>
                  <a:srgbClr val="666633"/>
                </a:solidFill>
              </a:rPr>
              <a:t>Else Part</a:t>
            </a:r>
          </a:p>
          <a:p>
            <a:pPr algn="ctr"/>
            <a:r>
              <a:rPr lang="en-US" sz="1312" dirty="0">
                <a:solidFill>
                  <a:srgbClr val="666633"/>
                </a:solidFill>
              </a:rPr>
              <a:t>Statement </a:t>
            </a:r>
          </a:p>
          <a:p>
            <a:pPr algn="ctr"/>
            <a:endParaRPr lang="en-US" sz="1312" dirty="0">
              <a:solidFill>
                <a:srgbClr val="666633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0356392" y="3210556"/>
            <a:ext cx="1738179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If</a:t>
            </a:r>
            <a:r>
              <a:rPr lang="en-US" sz="1312" dirty="0"/>
              <a:t> </a:t>
            </a:r>
            <a:r>
              <a:rPr lang="en-US" sz="1312" dirty="0">
                <a:solidFill>
                  <a:srgbClr val="666633"/>
                </a:solidFill>
              </a:rPr>
              <a:t>Statement</a:t>
            </a:r>
          </a:p>
        </p:txBody>
      </p:sp>
      <p:cxnSp>
        <p:nvCxnSpPr>
          <p:cNvPr id="2150" name="Elbow Connector 2149"/>
          <p:cNvCxnSpPr>
            <a:stCxn id="361" idx="2"/>
            <a:endCxn id="362" idx="1"/>
          </p:cNvCxnSpPr>
          <p:nvPr/>
        </p:nvCxnSpPr>
        <p:spPr>
          <a:xfrm rot="16200000" flipH="1">
            <a:off x="8729571" y="793217"/>
            <a:ext cx="425168" cy="586657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Elbow Connector 2156"/>
          <p:cNvCxnSpPr>
            <a:endCxn id="367" idx="1"/>
          </p:cNvCxnSpPr>
          <p:nvPr/>
        </p:nvCxnSpPr>
        <p:spPr>
          <a:xfrm rot="16200000" flipH="1">
            <a:off x="9759883" y="2861336"/>
            <a:ext cx="694297" cy="49872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Elbow Connector 2160"/>
          <p:cNvCxnSpPr>
            <a:stCxn id="367" idx="2"/>
            <a:endCxn id="364" idx="1"/>
          </p:cNvCxnSpPr>
          <p:nvPr/>
        </p:nvCxnSpPr>
        <p:spPr>
          <a:xfrm rot="16200000" flipH="1">
            <a:off x="11240066" y="3690549"/>
            <a:ext cx="459103" cy="48827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Elbow Connector 2163"/>
          <p:cNvCxnSpPr>
            <a:endCxn id="365" idx="1"/>
          </p:cNvCxnSpPr>
          <p:nvPr/>
        </p:nvCxnSpPr>
        <p:spPr>
          <a:xfrm rot="16200000" flipH="1">
            <a:off x="11137739" y="4251976"/>
            <a:ext cx="663752" cy="48827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50645" y="379384"/>
            <a:ext cx="1557900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Method</a:t>
            </a:r>
          </a:p>
          <a:p>
            <a:pPr algn="ctr"/>
            <a:r>
              <a:rPr lang="en-US" sz="1312" b="1" dirty="0" err="1">
                <a:solidFill>
                  <a:srgbClr val="666633"/>
                </a:solidFill>
              </a:rPr>
              <a:t>handleMessage</a:t>
            </a:r>
            <a:endParaRPr lang="en-US" sz="1312" b="1" dirty="0">
              <a:solidFill>
                <a:srgbClr val="666633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085438" y="1157190"/>
            <a:ext cx="1156480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Parameter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075930" y="1814130"/>
            <a:ext cx="1165987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Block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178263" y="4481673"/>
            <a:ext cx="1582281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2" dirty="0">
              <a:solidFill>
                <a:srgbClr val="666633"/>
              </a:solidFill>
            </a:endParaRPr>
          </a:p>
          <a:p>
            <a:pPr algn="ctr"/>
            <a:r>
              <a:rPr lang="en-US" sz="1312" dirty="0">
                <a:solidFill>
                  <a:srgbClr val="666633"/>
                </a:solidFill>
              </a:rPr>
              <a:t>Statement </a:t>
            </a:r>
          </a:p>
          <a:p>
            <a:pPr algn="ctr"/>
            <a:endParaRPr lang="en-US" sz="1312" dirty="0">
              <a:solidFill>
                <a:srgbClr val="666633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352756" y="3208489"/>
            <a:ext cx="1201827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Expression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173501" y="2593830"/>
            <a:ext cx="1557154" cy="4945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If Statement</a:t>
            </a:r>
          </a:p>
        </p:txBody>
      </p: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1492258" y="811298"/>
            <a:ext cx="530517" cy="65584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3" idx="1"/>
          </p:cNvCxnSpPr>
          <p:nvPr/>
        </p:nvCxnSpPr>
        <p:spPr>
          <a:xfrm rot="16200000" flipH="1">
            <a:off x="1422196" y="1407684"/>
            <a:ext cx="655044" cy="65242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1968602" y="3528148"/>
            <a:ext cx="1887841" cy="513788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3968732" y="3071753"/>
            <a:ext cx="367370" cy="40067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68" idx="1"/>
          </p:cNvCxnSpPr>
          <p:nvPr/>
        </p:nvCxnSpPr>
        <p:spPr>
          <a:xfrm rot="16200000" flipH="1">
            <a:off x="3851029" y="3574039"/>
            <a:ext cx="614812" cy="40213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359501" y="3835221"/>
            <a:ext cx="1718862" cy="4945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Return</a:t>
            </a:r>
            <a:r>
              <a:rPr lang="en-US" sz="1312" dirty="0"/>
              <a:t> </a:t>
            </a:r>
            <a:r>
              <a:rPr lang="en-US" sz="1312" dirty="0">
                <a:solidFill>
                  <a:srgbClr val="666633"/>
                </a:solidFill>
              </a:rPr>
              <a:t>Statement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173504" y="5093493"/>
            <a:ext cx="1921105" cy="494578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2" dirty="0">
              <a:solidFill>
                <a:srgbClr val="666633"/>
              </a:solidFill>
            </a:endParaRPr>
          </a:p>
          <a:p>
            <a:pPr algn="ctr"/>
            <a:r>
              <a:rPr lang="en-US" sz="1312" dirty="0">
                <a:solidFill>
                  <a:srgbClr val="666633"/>
                </a:solidFill>
              </a:rPr>
              <a:t>Log Method Invocation </a:t>
            </a:r>
          </a:p>
          <a:p>
            <a:pPr algn="ctr"/>
            <a:endParaRPr lang="en-US" sz="1312" dirty="0">
              <a:solidFill>
                <a:srgbClr val="666633"/>
              </a:solidFill>
            </a:endParaRPr>
          </a:p>
        </p:txBody>
      </p:sp>
      <p:cxnSp>
        <p:nvCxnSpPr>
          <p:cNvPr id="70" name="Elbow Connector 69"/>
          <p:cNvCxnSpPr/>
          <p:nvPr/>
        </p:nvCxnSpPr>
        <p:spPr>
          <a:xfrm rot="16200000" flipH="1">
            <a:off x="2613873" y="4777582"/>
            <a:ext cx="611820" cy="51458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2"/>
            <a:endCxn id="57" idx="1"/>
          </p:cNvCxnSpPr>
          <p:nvPr/>
        </p:nvCxnSpPr>
        <p:spPr>
          <a:xfrm rot="16200000" flipH="1">
            <a:off x="2650006" y="2317624"/>
            <a:ext cx="532412" cy="51457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Elbow Connector 2161"/>
          <p:cNvCxnSpPr>
            <a:stCxn id="252" idx="2"/>
            <a:endCxn id="363" idx="1"/>
          </p:cNvCxnSpPr>
          <p:nvPr/>
        </p:nvCxnSpPr>
        <p:spPr>
          <a:xfrm rot="16200000" flipH="1">
            <a:off x="9840894" y="2248051"/>
            <a:ext cx="532275" cy="498717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Elbow Connector 2166"/>
          <p:cNvCxnSpPr>
            <a:endCxn id="366" idx="1"/>
          </p:cNvCxnSpPr>
          <p:nvPr/>
        </p:nvCxnSpPr>
        <p:spPr>
          <a:xfrm rot="16200000" flipH="1">
            <a:off x="11138626" y="4914839"/>
            <a:ext cx="661980" cy="48827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ounded Rectangle 251"/>
          <p:cNvSpPr/>
          <p:nvPr/>
        </p:nvSpPr>
        <p:spPr>
          <a:xfrm>
            <a:off x="9235484" y="1736695"/>
            <a:ext cx="1244378" cy="4945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2" dirty="0">
                <a:solidFill>
                  <a:srgbClr val="666633"/>
                </a:solidFill>
              </a:rPr>
              <a:t>Block</a:t>
            </a:r>
          </a:p>
        </p:txBody>
      </p:sp>
      <p:cxnSp>
        <p:nvCxnSpPr>
          <p:cNvPr id="239" name="Elbow Connector 238"/>
          <p:cNvCxnSpPr>
            <a:endCxn id="252" idx="1"/>
          </p:cNvCxnSpPr>
          <p:nvPr/>
        </p:nvCxnSpPr>
        <p:spPr>
          <a:xfrm rot="16200000" flipH="1">
            <a:off x="8605921" y="1354420"/>
            <a:ext cx="672462" cy="586665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35698" y="6217641"/>
            <a:ext cx="4282751" cy="49106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10" dirty="0">
                <a:solidFill>
                  <a:srgbClr val="666633"/>
                </a:solidFill>
              </a:rPr>
              <a:t>                </a:t>
            </a:r>
            <a:r>
              <a:rPr lang="en-US" sz="1310" dirty="0">
                <a:solidFill>
                  <a:schemeClr val="bg2">
                    <a:lumMod val="50000"/>
                  </a:schemeClr>
                </a:solidFill>
              </a:rPr>
              <a:t>Correspondence Connection (</a:t>
            </a:r>
            <a:r>
              <a:rPr lang="en-US" sz="1310" dirty="0" err="1">
                <a:solidFill>
                  <a:schemeClr val="bg2">
                    <a:lumMod val="50000"/>
                  </a:schemeClr>
                </a:solidFill>
              </a:rPr>
              <a:t>nodeA</a:t>
            </a:r>
            <a:r>
              <a:rPr lang="en-US" sz="131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310" dirty="0" err="1">
                <a:solidFill>
                  <a:schemeClr val="bg2">
                    <a:lumMod val="50000"/>
                  </a:schemeClr>
                </a:solidFill>
              </a:rPr>
              <a:t>nodeB</a:t>
            </a:r>
            <a:r>
              <a:rPr lang="en-US" sz="131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23567" y="6454074"/>
            <a:ext cx="712404" cy="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1" idx="3"/>
            <a:endCxn id="361" idx="1"/>
          </p:cNvCxnSpPr>
          <p:nvPr/>
        </p:nvCxnSpPr>
        <p:spPr>
          <a:xfrm>
            <a:off x="2208545" y="626673"/>
            <a:ext cx="558188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3"/>
            <a:endCxn id="252" idx="1"/>
          </p:cNvCxnSpPr>
          <p:nvPr/>
        </p:nvCxnSpPr>
        <p:spPr>
          <a:xfrm flipV="1">
            <a:off x="3241917" y="1983984"/>
            <a:ext cx="5993567" cy="7743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9" idx="3"/>
            <a:endCxn id="365" idx="1"/>
          </p:cNvCxnSpPr>
          <p:nvPr/>
        </p:nvCxnSpPr>
        <p:spPr>
          <a:xfrm flipV="1">
            <a:off x="5094609" y="4827988"/>
            <a:ext cx="6619143" cy="51279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2" idx="3"/>
            <a:endCxn id="362" idx="1"/>
          </p:cNvCxnSpPr>
          <p:nvPr/>
        </p:nvCxnSpPr>
        <p:spPr>
          <a:xfrm flipV="1">
            <a:off x="3241918" y="1299130"/>
            <a:ext cx="5993566" cy="10534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37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53</cp:revision>
  <dcterms:created xsi:type="dcterms:W3CDTF">2016-04-25T20:58:44Z</dcterms:created>
  <dcterms:modified xsi:type="dcterms:W3CDTF">2016-08-08T22:37:36Z</dcterms:modified>
</cp:coreProperties>
</file>