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</p:sldIdLst>
  <p:sldSz cx="83518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88" y="1178222"/>
            <a:ext cx="7099062" cy="2506427"/>
          </a:xfrm>
        </p:spPr>
        <p:txBody>
          <a:bodyPr anchor="b"/>
          <a:lstStyle>
            <a:lvl1pPr algn="ctr"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980" y="3781306"/>
            <a:ext cx="6263879" cy="1738167"/>
          </a:xfrm>
        </p:spPr>
        <p:txBody>
          <a:bodyPr/>
          <a:lstStyle>
            <a:lvl1pPr marL="0" indent="0" algn="ctr">
              <a:buNone/>
              <a:defRPr sz="2192"/>
            </a:lvl1pPr>
            <a:lvl2pPr marL="417606" indent="0" algn="ctr">
              <a:buNone/>
              <a:defRPr sz="1827"/>
            </a:lvl2pPr>
            <a:lvl3pPr marL="835213" indent="0" algn="ctr">
              <a:buNone/>
              <a:defRPr sz="1644"/>
            </a:lvl3pPr>
            <a:lvl4pPr marL="1252819" indent="0" algn="ctr">
              <a:buNone/>
              <a:defRPr sz="1461"/>
            </a:lvl4pPr>
            <a:lvl5pPr marL="1670426" indent="0" algn="ctr">
              <a:buNone/>
              <a:defRPr sz="1461"/>
            </a:lvl5pPr>
            <a:lvl6pPr marL="2088032" indent="0" algn="ctr">
              <a:buNone/>
              <a:defRPr sz="1461"/>
            </a:lvl6pPr>
            <a:lvl7pPr marL="2505639" indent="0" algn="ctr">
              <a:buNone/>
              <a:defRPr sz="1461"/>
            </a:lvl7pPr>
            <a:lvl8pPr marL="2923245" indent="0" algn="ctr">
              <a:buNone/>
              <a:defRPr sz="1461"/>
            </a:lvl8pPr>
            <a:lvl9pPr marL="3340852" indent="0" algn="ctr">
              <a:buNone/>
              <a:defRPr sz="14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99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2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6785" y="383297"/>
            <a:ext cx="1800865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189" y="383297"/>
            <a:ext cx="5298197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36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0" y="1794831"/>
            <a:ext cx="7203460" cy="2994714"/>
          </a:xfrm>
        </p:spPr>
        <p:txBody>
          <a:bodyPr anchor="b"/>
          <a:lstStyle>
            <a:lvl1pPr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840" y="4817876"/>
            <a:ext cx="7203460" cy="1574849"/>
          </a:xfrm>
        </p:spPr>
        <p:txBody>
          <a:bodyPr/>
          <a:lstStyle>
            <a:lvl1pPr marL="0" indent="0">
              <a:buNone/>
              <a:defRPr sz="2192">
                <a:solidFill>
                  <a:schemeClr val="tx1"/>
                </a:solidFill>
              </a:defRPr>
            </a:lvl1pPr>
            <a:lvl2pPr marL="41760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2pPr>
            <a:lvl3pPr marL="835213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3pPr>
            <a:lvl4pPr marL="125281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4pPr>
            <a:lvl5pPr marL="1670426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5pPr>
            <a:lvl6pPr marL="208803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6pPr>
            <a:lvl7pPr marL="250563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7pPr>
            <a:lvl8pPr marL="2923245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8pPr>
            <a:lvl9pPr marL="334085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5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189" y="1916484"/>
            <a:ext cx="354953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8118" y="1916484"/>
            <a:ext cx="354953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8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383299"/>
            <a:ext cx="720346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78" y="1764832"/>
            <a:ext cx="3533218" cy="864917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278" y="2629749"/>
            <a:ext cx="3533218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8118" y="1764832"/>
            <a:ext cx="3550619" cy="864917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28118" y="2629749"/>
            <a:ext cx="3550619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6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479954"/>
            <a:ext cx="2693685" cy="1679840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619" y="1036570"/>
            <a:ext cx="4228118" cy="5116178"/>
          </a:xfrm>
        </p:spPr>
        <p:txBody>
          <a:bodyPr/>
          <a:lstStyle>
            <a:lvl1pPr>
              <a:defRPr sz="2923"/>
            </a:lvl1pPr>
            <a:lvl2pPr>
              <a:defRPr sz="2558"/>
            </a:lvl2pPr>
            <a:lvl3pPr>
              <a:defRPr sz="2192"/>
            </a:lvl3pPr>
            <a:lvl4pPr>
              <a:defRPr sz="1827"/>
            </a:lvl4pPr>
            <a:lvl5pPr>
              <a:defRPr sz="1827"/>
            </a:lvl5pPr>
            <a:lvl6pPr>
              <a:defRPr sz="1827"/>
            </a:lvl6pPr>
            <a:lvl7pPr>
              <a:defRPr sz="1827"/>
            </a:lvl7pPr>
            <a:lvl8pPr>
              <a:defRPr sz="1827"/>
            </a:lvl8pPr>
            <a:lvl9pPr>
              <a:defRPr sz="18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77" y="2159794"/>
            <a:ext cx="2693685" cy="4001285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90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479954"/>
            <a:ext cx="2693685" cy="1679840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0619" y="1036570"/>
            <a:ext cx="4228118" cy="5116178"/>
          </a:xfrm>
        </p:spPr>
        <p:txBody>
          <a:bodyPr anchor="t"/>
          <a:lstStyle>
            <a:lvl1pPr marL="0" indent="0">
              <a:buNone/>
              <a:defRPr sz="2923"/>
            </a:lvl1pPr>
            <a:lvl2pPr marL="417606" indent="0">
              <a:buNone/>
              <a:defRPr sz="2558"/>
            </a:lvl2pPr>
            <a:lvl3pPr marL="835213" indent="0">
              <a:buNone/>
              <a:defRPr sz="2192"/>
            </a:lvl3pPr>
            <a:lvl4pPr marL="1252819" indent="0">
              <a:buNone/>
              <a:defRPr sz="1827"/>
            </a:lvl4pPr>
            <a:lvl5pPr marL="1670426" indent="0">
              <a:buNone/>
              <a:defRPr sz="1827"/>
            </a:lvl5pPr>
            <a:lvl6pPr marL="2088032" indent="0">
              <a:buNone/>
              <a:defRPr sz="1827"/>
            </a:lvl6pPr>
            <a:lvl7pPr marL="2505639" indent="0">
              <a:buNone/>
              <a:defRPr sz="1827"/>
            </a:lvl7pPr>
            <a:lvl8pPr marL="2923245" indent="0">
              <a:buNone/>
              <a:defRPr sz="1827"/>
            </a:lvl8pPr>
            <a:lvl9pPr marL="3340852" indent="0">
              <a:buNone/>
              <a:defRPr sz="1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77" y="2159794"/>
            <a:ext cx="2693685" cy="4001285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189" y="383299"/>
            <a:ext cx="720346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189" y="1916484"/>
            <a:ext cx="720346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4189" y="6672698"/>
            <a:ext cx="187916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DF3E-F12B-478A-A372-8B0BE7EFCB50}" type="datetimeFigureOut">
              <a:rPr lang="en-CA" smtClean="0"/>
              <a:t>2016-08-14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6547" y="6672698"/>
            <a:ext cx="28187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8485" y="6672698"/>
            <a:ext cx="187916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4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835213" rtl="0" eaLnBrk="1" latinLnBrk="0" hangingPunct="1">
        <a:lnSpc>
          <a:spcPct val="90000"/>
        </a:lnSpc>
        <a:spcBef>
          <a:spcPct val="0"/>
        </a:spcBef>
        <a:buNone/>
        <a:defRPr sz="4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803" indent="-208803" algn="l" defTabSz="835213" rtl="0" eaLnBrk="1" latinLnBrk="0" hangingPunct="1">
        <a:lnSpc>
          <a:spcPct val="90000"/>
        </a:lnSpc>
        <a:spcBef>
          <a:spcPts val="913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26410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2pPr>
      <a:lvl3pPr marL="104401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3pPr>
      <a:lvl4pPr marL="1461623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87922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29683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714442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313204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549655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1pPr>
      <a:lvl2pPr marL="41760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835213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3pPr>
      <a:lvl4pPr marL="125281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67042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08803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50563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2923245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34085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89293" y="5655501"/>
            <a:ext cx="7043098" cy="113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1282" y="2991452"/>
            <a:ext cx="7028121" cy="113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0383" y="384201"/>
            <a:ext cx="7019548" cy="238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961303" y="497376"/>
            <a:ext cx="807940" cy="903615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Source 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63994" y="688694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78374" y="573334"/>
            <a:ext cx="2025616" cy="6548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Extracting AST of LMs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5488366" y="631150"/>
            <a:ext cx="1267187" cy="50177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ASTs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9293" y="4302249"/>
            <a:ext cx="7043098" cy="1064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22767" y="677927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04202" y="1851365"/>
            <a:ext cx="2119456" cy="6687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Determining structural correspondences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5999714" y="1316570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4791696" y="4720077"/>
            <a:ext cx="200616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8" name="Flowchart: Multidocument 27"/>
          <p:cNvSpPr/>
          <p:nvPr/>
        </p:nvSpPr>
        <p:spPr>
          <a:xfrm>
            <a:off x="5245966" y="3151207"/>
            <a:ext cx="1954076" cy="76130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</a:t>
            </a:r>
            <a:r>
              <a:rPr lang="en-CA" sz="1406" dirty="0" smtClean="0">
                <a:solidFill>
                  <a:srgbClr val="666633"/>
                </a:solidFill>
              </a:rPr>
              <a:t>Anti-unified AUASTs</a:t>
            </a:r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376555" y="3201588"/>
            <a:ext cx="2108896" cy="671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Constructing structural generalizations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459868" y="4618783"/>
            <a:ext cx="1611671" cy="587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Clustering </a:t>
            </a:r>
          </a:p>
        </p:txBody>
      </p:sp>
      <p:sp>
        <p:nvSpPr>
          <p:cNvPr id="34" name="Flowchart: Multidocument 33"/>
          <p:cNvSpPr/>
          <p:nvPr/>
        </p:nvSpPr>
        <p:spPr>
          <a:xfrm>
            <a:off x="2797409" y="4673302"/>
            <a:ext cx="1267187" cy="50177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Clusters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381005" y="5985223"/>
            <a:ext cx="2045508" cy="626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  <a:p>
            <a:pPr algn="ctr"/>
            <a:r>
              <a:rPr lang="en-CA" sz="1406" dirty="0">
                <a:solidFill>
                  <a:srgbClr val="666633"/>
                </a:solidFill>
              </a:rPr>
              <a:t>Examining structural generalizations</a:t>
            </a:r>
          </a:p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5386196" y="5892074"/>
            <a:ext cx="1813846" cy="66430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Logging usage schemas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4808552" y="5985223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42" name="Flowchart: Multidocument 41"/>
          <p:cNvSpPr/>
          <p:nvPr/>
        </p:nvSpPr>
        <p:spPr>
          <a:xfrm>
            <a:off x="2651640" y="1982878"/>
            <a:ext cx="1561487" cy="50177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 smtClean="0">
                <a:solidFill>
                  <a:srgbClr val="666633"/>
                </a:solidFill>
              </a:rPr>
              <a:t>AU</a:t>
            </a:r>
            <a:r>
              <a:rPr lang="en-CA" sz="1406" dirty="0" smtClean="0">
                <a:solidFill>
                  <a:srgbClr val="666633"/>
                </a:solidFill>
              </a:rPr>
              <a:t>ASTs </a:t>
            </a:r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 rot="10800000">
            <a:off x="4590131" y="1981635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5400000">
            <a:off x="3283383" y="2642535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800481" y="3327751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5400000">
            <a:off x="6075384" y="4002878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5400000">
            <a:off x="3206061" y="5271786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0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</dc:creator>
  <cp:lastModifiedBy>Narges Zirakchian</cp:lastModifiedBy>
  <cp:revision>41</cp:revision>
  <dcterms:created xsi:type="dcterms:W3CDTF">2016-07-29T16:00:44Z</dcterms:created>
  <dcterms:modified xsi:type="dcterms:W3CDTF">2016-08-15T01:14:14Z</dcterms:modified>
</cp:coreProperties>
</file>