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18792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DF373"/>
    <a:srgbClr val="F5F5F5"/>
    <a:srgbClr val="FFFF81"/>
    <a:srgbClr val="FDF049"/>
    <a:srgbClr val="FFFF5B"/>
    <a:srgbClr val="FFFF3F"/>
    <a:srgbClr val="B5FB81"/>
    <a:srgbClr val="FCEA04"/>
    <a:srgbClr val="EEF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0" autoAdjust="0"/>
    <p:restoredTop sz="95317" autoAdjust="0"/>
  </p:normalViewPr>
  <p:slideViewPr>
    <p:cSldViewPr snapToGrid="0">
      <p:cViewPr>
        <p:scale>
          <a:sx n="80" d="100"/>
          <a:sy n="80" d="100"/>
        </p:scale>
        <p:origin x="268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1143000"/>
            <a:ext cx="5089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4238" y="1143000"/>
            <a:ext cx="5089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78222"/>
            <a:ext cx="8909447" cy="2506427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781306"/>
            <a:ext cx="8909447" cy="1738167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83297"/>
            <a:ext cx="256146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83297"/>
            <a:ext cx="7535907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94830"/>
            <a:ext cx="10245864" cy="2994714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817875"/>
            <a:ext cx="10245864" cy="1574849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916484"/>
            <a:ext cx="5048687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916484"/>
            <a:ext cx="5048687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83297"/>
            <a:ext cx="1024586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764832"/>
            <a:ext cx="5025485" cy="864917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629749"/>
            <a:ext cx="502548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764832"/>
            <a:ext cx="5050234" cy="864917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629749"/>
            <a:ext cx="5050234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036569"/>
            <a:ext cx="6013877" cy="5116178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159794"/>
            <a:ext cx="3831371" cy="4001285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036569"/>
            <a:ext cx="6013877" cy="5116178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159794"/>
            <a:ext cx="3831371" cy="4001285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916484"/>
            <a:ext cx="1024586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ounded Rectangle 252"/>
          <p:cNvSpPr/>
          <p:nvPr/>
        </p:nvSpPr>
        <p:spPr>
          <a:xfrm>
            <a:off x="889439" y="7859755"/>
            <a:ext cx="8995551" cy="623508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3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69" name="Elbow Connector 268"/>
          <p:cNvCxnSpPr/>
          <p:nvPr/>
        </p:nvCxnSpPr>
        <p:spPr>
          <a:xfrm flipV="1">
            <a:off x="9144317" y="4929637"/>
            <a:ext cx="921696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2937383" y="909363"/>
            <a:ext cx="3387955" cy="2761537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3. Constructing the anti-unifier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6308911" y="4980688"/>
            <a:ext cx="2826224" cy="1810895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4. Computing similarity between AUASTs</a:t>
            </a: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-5261158" y="3925628"/>
            <a:ext cx="4095832" cy="2761537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endParaRPr lang="en-US" b="1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2. Determining best correspondences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-4910143" y="5346157"/>
            <a:ext cx="3388102" cy="71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3. REMOVE-OTHER-CORRESPONDENCES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-4924297" y="4293327"/>
            <a:ext cx="3416411" cy="721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2. DETERMINE-BEST-CORRESPONDENCES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700003" y="2215632"/>
            <a:ext cx="1763548" cy="682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4. ANTI-UNIFY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422103" y="1306439"/>
            <a:ext cx="2316953" cy="462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5. ANTI-UNIFY-PROPERTIES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9377" y="223897"/>
            <a:ext cx="1084522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AUAST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08381" y="189276"/>
            <a:ext cx="1174565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 AUAST 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66013" y="4702351"/>
            <a:ext cx="1835608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dirty="0">
                <a:solidFill>
                  <a:srgbClr val="666633"/>
                </a:solidFill>
              </a:rPr>
              <a:t>Anti-unifier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66013" y="1542962"/>
            <a:ext cx="1171085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dirty="0">
                <a:solidFill>
                  <a:srgbClr val="666633"/>
                </a:solidFill>
              </a:rPr>
              <a:t>Similarity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31967" y="5291128"/>
            <a:ext cx="2047162" cy="770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6. COMPUTE-MATCHES</a:t>
            </a:r>
          </a:p>
        </p:txBody>
      </p:sp>
      <p:cxnSp>
        <p:nvCxnSpPr>
          <p:cNvPr id="12" name="Straight Arrow Connector 11"/>
          <p:cNvCxnSpPr>
            <a:stCxn id="234" idx="2"/>
            <a:endCxn id="142" idx="0"/>
          </p:cNvCxnSpPr>
          <p:nvPr/>
        </p:nvCxnSpPr>
        <p:spPr>
          <a:xfrm flipH="1">
            <a:off x="-3216092" y="5015313"/>
            <a:ext cx="1" cy="330844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4" idx="2"/>
            <a:endCxn id="123" idx="0"/>
          </p:cNvCxnSpPr>
          <p:nvPr/>
        </p:nvCxnSpPr>
        <p:spPr>
          <a:xfrm>
            <a:off x="4580580" y="1768963"/>
            <a:ext cx="1197" cy="446669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ounded Rectangle 235"/>
          <p:cNvSpPr/>
          <p:nvPr/>
        </p:nvSpPr>
        <p:spPr>
          <a:xfrm>
            <a:off x="-3776705" y="1485985"/>
            <a:ext cx="3116151" cy="920586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6633"/>
                </a:solidFill>
              </a:rPr>
              <a:t>1. Applying constraints in determining correspondences</a:t>
            </a:r>
          </a:p>
        </p:txBody>
      </p:sp>
      <p:cxnSp>
        <p:nvCxnSpPr>
          <p:cNvPr id="128" name="Elbow Connector 127"/>
          <p:cNvCxnSpPr/>
          <p:nvPr/>
        </p:nvCxnSpPr>
        <p:spPr>
          <a:xfrm rot="16200000" flipH="1">
            <a:off x="-279010" y="817756"/>
            <a:ext cx="363225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6200000" flipH="1">
            <a:off x="-635031" y="946584"/>
            <a:ext cx="363225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127190" y="5708956"/>
            <a:ext cx="926566" cy="0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127190" y="4362166"/>
            <a:ext cx="926566" cy="0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9144317" y="1764106"/>
            <a:ext cx="921696" cy="2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0800000">
            <a:off x="7673369" y="2619180"/>
            <a:ext cx="1990131" cy="564576"/>
          </a:xfrm>
          <a:prstGeom prst="bentConnector3">
            <a:avLst>
              <a:gd name="adj1" fmla="val 100086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663500" y="3183756"/>
            <a:ext cx="1" cy="1745882"/>
          </a:xfrm>
          <a:prstGeom prst="line">
            <a:avLst/>
          </a:prstGeom>
          <a:ln w="31750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14606597" y="3698115"/>
            <a:ext cx="921696" cy="2"/>
          </a:xfrm>
          <a:prstGeom prst="bentConnector3">
            <a:avLst>
              <a:gd name="adj1" fmla="val -141392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16215636" y="2172620"/>
            <a:ext cx="921696" cy="2"/>
          </a:xfrm>
          <a:prstGeom prst="bentConnector3">
            <a:avLst>
              <a:gd name="adj1" fmla="val -348588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-1147495" y="1709404"/>
            <a:ext cx="1819551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-2142562" y="2395760"/>
            <a:ext cx="1819551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47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146</cp:revision>
  <dcterms:created xsi:type="dcterms:W3CDTF">2016-04-24T22:34:42Z</dcterms:created>
  <dcterms:modified xsi:type="dcterms:W3CDTF">2016-08-07T23:40:05Z</dcterms:modified>
</cp:coreProperties>
</file>