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7" r:id="rId2"/>
  </p:sldIdLst>
  <p:sldSz cx="20116800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590794"/>
            <a:ext cx="15087600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5105389"/>
            <a:ext cx="15087600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8035" indent="0" algn="ctr">
              <a:buNone/>
              <a:defRPr sz="2835"/>
            </a:lvl2pPr>
            <a:lvl3pPr marL="1296071" indent="0" algn="ctr">
              <a:buNone/>
              <a:defRPr sz="2551"/>
            </a:lvl3pPr>
            <a:lvl4pPr marL="1944106" indent="0" algn="ctr">
              <a:buNone/>
              <a:defRPr sz="2268"/>
            </a:lvl4pPr>
            <a:lvl5pPr marL="2592141" indent="0" algn="ctr">
              <a:buNone/>
              <a:defRPr sz="2268"/>
            </a:lvl5pPr>
            <a:lvl6pPr marL="3240176" indent="0" algn="ctr">
              <a:buNone/>
              <a:defRPr sz="2268"/>
            </a:lvl6pPr>
            <a:lvl7pPr marL="3888212" indent="0" algn="ctr">
              <a:buNone/>
              <a:defRPr sz="2268"/>
            </a:lvl7pPr>
            <a:lvl8pPr marL="4536247" indent="0" algn="ctr">
              <a:buNone/>
              <a:defRPr sz="2268"/>
            </a:lvl8pPr>
            <a:lvl9pPr marL="5184282" indent="0" algn="ctr">
              <a:buNone/>
              <a:defRPr sz="22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6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6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517514"/>
            <a:ext cx="4337685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517514"/>
            <a:ext cx="12761595" cy="823747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8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4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423317"/>
            <a:ext cx="17350740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6504927"/>
            <a:ext cx="17350740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803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6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2587570"/>
            <a:ext cx="8549640" cy="6167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2587570"/>
            <a:ext cx="8549640" cy="6167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1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517514"/>
            <a:ext cx="17350740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382815"/>
            <a:ext cx="8510349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3550596"/>
            <a:ext cx="8510349" cy="5222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382815"/>
            <a:ext cx="8552260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3550596"/>
            <a:ext cx="8552260" cy="5222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9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9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48018"/>
            <a:ext cx="6488191" cy="2268061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399539"/>
            <a:ext cx="10184130" cy="6907687"/>
          </a:xfrm>
        </p:spPr>
        <p:txBody>
          <a:bodyPr/>
          <a:lstStyle>
            <a:lvl1pPr>
              <a:defRPr sz="4536"/>
            </a:lvl1pPr>
            <a:lvl2pPr>
              <a:defRPr sz="3969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916079"/>
            <a:ext cx="6488191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48018"/>
            <a:ext cx="6488191" cy="2268061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399539"/>
            <a:ext cx="10184130" cy="6907687"/>
          </a:xfrm>
        </p:spPr>
        <p:txBody>
          <a:bodyPr anchor="t"/>
          <a:lstStyle>
            <a:lvl1pPr marL="0" indent="0">
              <a:buNone/>
              <a:defRPr sz="4536"/>
            </a:lvl1pPr>
            <a:lvl2pPr marL="648035" indent="0">
              <a:buNone/>
              <a:defRPr sz="3969"/>
            </a:lvl2pPr>
            <a:lvl3pPr marL="1296071" indent="0">
              <a:buNone/>
              <a:defRPr sz="3402"/>
            </a:lvl3pPr>
            <a:lvl4pPr marL="1944106" indent="0">
              <a:buNone/>
              <a:defRPr sz="2835"/>
            </a:lvl4pPr>
            <a:lvl5pPr marL="2592141" indent="0">
              <a:buNone/>
              <a:defRPr sz="2835"/>
            </a:lvl5pPr>
            <a:lvl6pPr marL="3240176" indent="0">
              <a:buNone/>
              <a:defRPr sz="2835"/>
            </a:lvl6pPr>
            <a:lvl7pPr marL="3888212" indent="0">
              <a:buNone/>
              <a:defRPr sz="2835"/>
            </a:lvl7pPr>
            <a:lvl8pPr marL="4536247" indent="0">
              <a:buNone/>
              <a:defRPr sz="2835"/>
            </a:lvl8pPr>
            <a:lvl9pPr marL="5184282" indent="0">
              <a:buNone/>
              <a:defRPr sz="28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916079"/>
            <a:ext cx="6488191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1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517514"/>
            <a:ext cx="17350740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2587570"/>
            <a:ext cx="17350740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9009244"/>
            <a:ext cx="452628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8253-4B93-4F10-A248-DA5D859E28EF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9009244"/>
            <a:ext cx="678942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9009244"/>
            <a:ext cx="452628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9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1296071" rtl="0" eaLnBrk="1" latinLnBrk="0" hangingPunct="1">
        <a:lnSpc>
          <a:spcPct val="90000"/>
        </a:lnSpc>
        <a:spcBef>
          <a:spcPct val="0"/>
        </a:spcBef>
        <a:buNone/>
        <a:defRPr sz="6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18" indent="-324018" algn="l" defTabSz="1296071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9" kern="1200">
          <a:solidFill>
            <a:schemeClr val="tx1"/>
          </a:solidFill>
          <a:latin typeface="+mn-lt"/>
          <a:ea typeface="+mn-ea"/>
          <a:cs typeface="+mn-cs"/>
        </a:defRPr>
      </a:lvl1pPr>
      <a:lvl2pPr marL="97205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Rounded Rectangle 2116"/>
          <p:cNvSpPr/>
          <p:nvPr/>
        </p:nvSpPr>
        <p:spPr>
          <a:xfrm>
            <a:off x="11549289" y="991416"/>
            <a:ext cx="1763691" cy="8434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66633"/>
                </a:solidFill>
              </a:rPr>
              <a:t>Method</a:t>
            </a: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method 2</a:t>
            </a:r>
          </a:p>
        </p:txBody>
      </p:sp>
      <p:sp>
        <p:nvSpPr>
          <p:cNvPr id="355" name="Rounded Rectangle 354"/>
          <p:cNvSpPr/>
          <p:nvPr/>
        </p:nvSpPr>
        <p:spPr>
          <a:xfrm>
            <a:off x="13228281" y="2159379"/>
            <a:ext cx="3353362" cy="8434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66633"/>
                </a:solidFill>
              </a:rPr>
              <a:t>If Statement </a:t>
            </a: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i</a:t>
            </a:r>
            <a:r>
              <a:rPr lang="en-US" sz="2400">
                <a:solidFill>
                  <a:srgbClr val="666633"/>
                </a:solidFill>
              </a:rPr>
              <a:t>f </a:t>
            </a:r>
            <a:r>
              <a:rPr lang="en-US" sz="2400" dirty="0">
                <a:solidFill>
                  <a:srgbClr val="666633"/>
                </a:solidFill>
              </a:rPr>
              <a:t>statement 3</a:t>
            </a:r>
          </a:p>
        </p:txBody>
      </p:sp>
      <p:sp>
        <p:nvSpPr>
          <p:cNvPr id="365" name="Rounded Rectangle 364"/>
          <p:cNvSpPr/>
          <p:nvPr/>
        </p:nvSpPr>
        <p:spPr>
          <a:xfrm>
            <a:off x="16226624" y="3460264"/>
            <a:ext cx="3460389" cy="843469"/>
          </a:xfrm>
          <a:prstGeom prst="roundRect">
            <a:avLst/>
          </a:prstGeom>
          <a:solidFill>
            <a:srgbClr val="FFFF81"/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666633"/>
              </a:solidFill>
            </a:endParaRP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Method Invocation</a:t>
            </a: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log 3</a:t>
            </a:r>
          </a:p>
          <a:p>
            <a:pPr algn="ctr"/>
            <a:endParaRPr lang="en-US" sz="2400" dirty="0">
              <a:solidFill>
                <a:srgbClr val="666633"/>
              </a:solidFill>
            </a:endParaRPr>
          </a:p>
        </p:txBody>
      </p:sp>
      <p:cxnSp>
        <p:nvCxnSpPr>
          <p:cNvPr id="2129" name="Elbow Connector 2128"/>
          <p:cNvCxnSpPr>
            <a:stCxn id="2117" idx="2"/>
            <a:endCxn id="355" idx="1"/>
          </p:cNvCxnSpPr>
          <p:nvPr/>
        </p:nvCxnSpPr>
        <p:spPr>
          <a:xfrm rot="16200000" flipH="1">
            <a:off x="12456597" y="1809428"/>
            <a:ext cx="746229" cy="797159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Elbow Connector 2132"/>
          <p:cNvCxnSpPr/>
          <p:nvPr/>
        </p:nvCxnSpPr>
        <p:spPr>
          <a:xfrm rot="16200000" flipH="1">
            <a:off x="15175035" y="2802915"/>
            <a:ext cx="879147" cy="1321648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5" name="Elbow Connector 2134"/>
          <p:cNvCxnSpPr>
            <a:endCxn id="96" idx="1"/>
          </p:cNvCxnSpPr>
          <p:nvPr/>
        </p:nvCxnSpPr>
        <p:spPr>
          <a:xfrm>
            <a:off x="14969147" y="3881997"/>
            <a:ext cx="1257476" cy="1221718"/>
          </a:xfrm>
          <a:prstGeom prst="bentConnector3">
            <a:avLst>
              <a:gd name="adj1" fmla="val -1710"/>
            </a:avLst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92885" y="956509"/>
            <a:ext cx="1660696" cy="8434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66633"/>
                </a:solidFill>
              </a:rPr>
              <a:t>Method </a:t>
            </a: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method1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991073" y="2091007"/>
            <a:ext cx="3158327" cy="8434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66633"/>
                </a:solidFill>
              </a:rPr>
              <a:t>If Statement</a:t>
            </a: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if statement 1</a:t>
            </a:r>
          </a:p>
        </p:txBody>
      </p:sp>
      <p:cxnSp>
        <p:nvCxnSpPr>
          <p:cNvPr id="58" name="Elbow Connector 57"/>
          <p:cNvCxnSpPr>
            <a:stCxn id="48" idx="2"/>
            <a:endCxn id="49" idx="1"/>
          </p:cNvCxnSpPr>
          <p:nvPr/>
        </p:nvCxnSpPr>
        <p:spPr>
          <a:xfrm rot="16200000" flipH="1">
            <a:off x="1250777" y="1772441"/>
            <a:ext cx="712761" cy="76783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9" idx="2"/>
          </p:cNvCxnSpPr>
          <p:nvPr/>
        </p:nvCxnSpPr>
        <p:spPr>
          <a:xfrm rot="16200000" flipH="1">
            <a:off x="3683789" y="2820918"/>
            <a:ext cx="817058" cy="1044169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03" idx="2"/>
            <a:endCxn id="106" idx="1"/>
          </p:cNvCxnSpPr>
          <p:nvPr/>
        </p:nvCxnSpPr>
        <p:spPr>
          <a:xfrm rot="16200000" flipH="1">
            <a:off x="3584238" y="5464284"/>
            <a:ext cx="975042" cy="1003047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4575051" y="3370012"/>
            <a:ext cx="3276309" cy="843469"/>
          </a:xfrm>
          <a:prstGeom prst="roundRect">
            <a:avLst/>
          </a:prstGeom>
          <a:solidFill>
            <a:srgbClr val="FFFF81"/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666633"/>
              </a:solidFill>
            </a:endParaRP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Method Invocation</a:t>
            </a: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log 1 </a:t>
            </a:r>
          </a:p>
          <a:p>
            <a:pPr algn="ctr"/>
            <a:endParaRPr lang="en-US" sz="2400" dirty="0">
              <a:solidFill>
                <a:srgbClr val="666633"/>
              </a:solidFill>
            </a:endParaRPr>
          </a:p>
        </p:txBody>
      </p:sp>
      <p:cxnSp>
        <p:nvCxnSpPr>
          <p:cNvPr id="2169" name="Straight Arrow Connector 2168"/>
          <p:cNvCxnSpPr>
            <a:stCxn id="48" idx="3"/>
            <a:endCxn id="2117" idx="1"/>
          </p:cNvCxnSpPr>
          <p:nvPr/>
        </p:nvCxnSpPr>
        <p:spPr>
          <a:xfrm>
            <a:off x="2053583" y="1378243"/>
            <a:ext cx="9495707" cy="3490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7851099" y="3799101"/>
            <a:ext cx="8375264" cy="9025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16226624" y="4681981"/>
            <a:ext cx="3460389" cy="843469"/>
          </a:xfrm>
          <a:prstGeom prst="roundRect">
            <a:avLst/>
          </a:prstGeom>
          <a:solidFill>
            <a:srgbClr val="FFFF81"/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666633"/>
              </a:solidFill>
            </a:endParaRP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Method Invocation</a:t>
            </a: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log 4</a:t>
            </a:r>
          </a:p>
          <a:p>
            <a:pPr algn="ctr"/>
            <a:endParaRPr lang="en-US" sz="2400" dirty="0">
              <a:solidFill>
                <a:srgbClr val="666633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991073" y="4634818"/>
            <a:ext cx="3158327" cy="8434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666633"/>
                </a:solidFill>
              </a:rPr>
              <a:t>If Statement</a:t>
            </a: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if statement 2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4573284" y="6031594"/>
            <a:ext cx="3276309" cy="843469"/>
          </a:xfrm>
          <a:prstGeom prst="roundRect">
            <a:avLst/>
          </a:prstGeom>
          <a:solidFill>
            <a:srgbClr val="FFFF81"/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666633"/>
              </a:solidFill>
            </a:endParaRP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Method Invocation</a:t>
            </a:r>
          </a:p>
          <a:p>
            <a:pPr algn="ctr"/>
            <a:r>
              <a:rPr lang="en-US" sz="2400" dirty="0">
                <a:solidFill>
                  <a:srgbClr val="666633"/>
                </a:solidFill>
              </a:rPr>
              <a:t>Log 2</a:t>
            </a:r>
          </a:p>
          <a:p>
            <a:pPr algn="ctr"/>
            <a:endParaRPr lang="en-US" sz="2400" dirty="0">
              <a:solidFill>
                <a:srgbClr val="666633"/>
              </a:solidFill>
            </a:endParaRPr>
          </a:p>
        </p:txBody>
      </p:sp>
      <p:cxnSp>
        <p:nvCxnSpPr>
          <p:cNvPr id="112" name="Straight Arrow Connector 111"/>
          <p:cNvCxnSpPr>
            <a:stCxn id="49" idx="3"/>
            <a:endCxn id="355" idx="1"/>
          </p:cNvCxnSpPr>
          <p:nvPr/>
        </p:nvCxnSpPr>
        <p:spPr>
          <a:xfrm>
            <a:off x="5149399" y="2512742"/>
            <a:ext cx="8078882" cy="6837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6" idx="3"/>
            <a:endCxn id="96" idx="1"/>
          </p:cNvCxnSpPr>
          <p:nvPr/>
        </p:nvCxnSpPr>
        <p:spPr>
          <a:xfrm flipV="1">
            <a:off x="7849591" y="5103716"/>
            <a:ext cx="8377030" cy="134961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H="1">
            <a:off x="330315" y="3378208"/>
            <a:ext cx="2587303" cy="76938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07157" y="7763244"/>
            <a:ext cx="6615634" cy="74321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666633"/>
                </a:solidFill>
              </a:rPr>
              <a:t>                     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Correspondence Connection (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nodeA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nodeB</a:t>
            </a:r>
            <a:r>
              <a:rPr lang="en-US" sz="2000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666633"/>
                </a:solidFill>
              </a:rPr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862536" y="8134851"/>
            <a:ext cx="1305239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8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44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</cp:lastModifiedBy>
  <cp:revision>55</cp:revision>
  <dcterms:created xsi:type="dcterms:W3CDTF">2016-04-25T20:58:44Z</dcterms:created>
  <dcterms:modified xsi:type="dcterms:W3CDTF">2016-07-30T01:27:33Z</dcterms:modified>
</cp:coreProperties>
</file>