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7" r:id="rId2"/>
  </p:sldIdLst>
  <p:sldSz cx="13716000" cy="8229600"/>
  <p:notesSz cx="6858000" cy="9144000"/>
  <p:defaultTextStyle>
    <a:defPPr>
      <a:defRPr lang="en-US"/>
    </a:defPPr>
    <a:lvl1pPr marL="0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1pPr>
    <a:lvl2pPr marL="541068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2pPr>
    <a:lvl3pPr marL="1082139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3pPr>
    <a:lvl4pPr marL="1623208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4pPr>
    <a:lvl5pPr marL="2164278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5pPr>
    <a:lvl6pPr marL="2705346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6pPr>
    <a:lvl7pPr marL="3246415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7pPr>
    <a:lvl8pPr marL="3787485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8pPr>
    <a:lvl9pPr marL="4328552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7C5"/>
    <a:srgbClr val="C091C1"/>
    <a:srgbClr val="CA81F3"/>
    <a:srgbClr val="854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30" autoAdjust="0"/>
  </p:normalViewPr>
  <p:slideViewPr>
    <p:cSldViewPr snapToGrid="0">
      <p:cViewPr varScale="1">
        <p:scale>
          <a:sx n="73" d="100"/>
          <a:sy n="73" d="100"/>
        </p:scale>
        <p:origin x="84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39091-2C92-4D7B-9ACF-2E96006E9DB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2C145-B029-4730-AB78-ABF78569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1pPr>
    <a:lvl2pPr marL="491033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2pPr>
    <a:lvl3pPr marL="982066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3pPr>
    <a:lvl4pPr marL="1473098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4pPr>
    <a:lvl5pPr marL="1964131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5pPr>
    <a:lvl6pPr marL="2455164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6pPr>
    <a:lvl7pPr marL="2946197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7pPr>
    <a:lvl8pPr marL="343723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8pPr>
    <a:lvl9pPr marL="3928262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2C145-B029-4730-AB78-ABF78569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346836"/>
            <a:ext cx="1028700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322446"/>
            <a:ext cx="1028700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9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38150"/>
            <a:ext cx="2957513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38150"/>
            <a:ext cx="8701088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3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051686"/>
            <a:ext cx="11830050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507356"/>
            <a:ext cx="11830050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7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190750"/>
            <a:ext cx="582930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190750"/>
            <a:ext cx="582930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0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38150"/>
            <a:ext cx="1183005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017396"/>
            <a:ext cx="5802510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006090"/>
            <a:ext cx="5802510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017396"/>
            <a:ext cx="5831087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006090"/>
            <a:ext cx="5831087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0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84911"/>
            <a:ext cx="6943725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6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84911"/>
            <a:ext cx="6943725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3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38150"/>
            <a:ext cx="1183005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190750"/>
            <a:ext cx="1183005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C1D1-0E05-47D0-B125-0ACF846A439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627621"/>
            <a:ext cx="46291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3709393" y="2667962"/>
            <a:ext cx="1788459" cy="899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396792" y="683864"/>
            <a:ext cx="1788459" cy="899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09614" y="6881276"/>
            <a:ext cx="1788459" cy="899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3935" y="7138870"/>
            <a:ext cx="117981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81643" y="2907781"/>
            <a:ext cx="1698409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ABC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86842" y="905912"/>
            <a:ext cx="1698409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ABCD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639637" y="6884343"/>
            <a:ext cx="1788459" cy="899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957143" y="7091396"/>
            <a:ext cx="117981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B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747892" y="6851577"/>
            <a:ext cx="1788459" cy="899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099550" y="7091396"/>
            <a:ext cx="117981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C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0550493" y="6851577"/>
            <a:ext cx="1788459" cy="899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882095" y="7066448"/>
            <a:ext cx="117981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D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942388" y="4623606"/>
            <a:ext cx="1788459" cy="899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188884" y="4856980"/>
            <a:ext cx="1385518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AB</a:t>
            </a:r>
          </a:p>
        </p:txBody>
      </p:sp>
      <p:cxnSp>
        <p:nvCxnSpPr>
          <p:cNvPr id="21" name="Elbow Connector 20"/>
          <p:cNvCxnSpPr>
            <a:stCxn id="19" idx="0"/>
            <a:endCxn id="69" idx="2"/>
          </p:cNvCxnSpPr>
          <p:nvPr/>
        </p:nvCxnSpPr>
        <p:spPr>
          <a:xfrm rot="5400000" flipH="1" flipV="1">
            <a:off x="2291338" y="5335996"/>
            <a:ext cx="1357787" cy="17327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0" idx="0"/>
            <a:endCxn id="69" idx="2"/>
          </p:cNvCxnSpPr>
          <p:nvPr/>
        </p:nvCxnSpPr>
        <p:spPr>
          <a:xfrm rot="16200000" flipV="1">
            <a:off x="4004816" y="5355291"/>
            <a:ext cx="1360854" cy="16972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3" idx="0"/>
            <a:endCxn id="89" idx="2"/>
          </p:cNvCxnSpPr>
          <p:nvPr/>
        </p:nvCxnSpPr>
        <p:spPr>
          <a:xfrm rot="16200000" flipV="1">
            <a:off x="4981007" y="3190461"/>
            <a:ext cx="3283732" cy="4038499"/>
          </a:xfrm>
          <a:prstGeom prst="bentConnector3">
            <a:avLst>
              <a:gd name="adj1" fmla="val 84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9" idx="0"/>
            <a:endCxn id="89" idx="2"/>
          </p:cNvCxnSpPr>
          <p:nvPr/>
        </p:nvCxnSpPr>
        <p:spPr>
          <a:xfrm rot="5400000" flipH="1" flipV="1">
            <a:off x="3692240" y="3712224"/>
            <a:ext cx="1055761" cy="7670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66" idx="0"/>
            <a:endCxn id="71" idx="2"/>
          </p:cNvCxnSpPr>
          <p:nvPr/>
        </p:nvCxnSpPr>
        <p:spPr>
          <a:xfrm rot="16200000" flipV="1">
            <a:off x="6233958" y="1640811"/>
            <a:ext cx="5267830" cy="5153701"/>
          </a:xfrm>
          <a:prstGeom prst="bentConnector3">
            <a:avLst>
              <a:gd name="adj1" fmla="val 862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9" idx="0"/>
            <a:endCxn id="71" idx="2"/>
          </p:cNvCxnSpPr>
          <p:nvPr/>
        </p:nvCxnSpPr>
        <p:spPr>
          <a:xfrm rot="5400000" flipH="1" flipV="1">
            <a:off x="4905215" y="1282156"/>
            <a:ext cx="1084215" cy="1687399"/>
          </a:xfrm>
          <a:prstGeom prst="bentConnector3">
            <a:avLst>
              <a:gd name="adj1" fmla="val 33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24712" y="2046241"/>
            <a:ext cx="12667129" cy="29139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73140" y="3848235"/>
            <a:ext cx="12667129" cy="29139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3140" y="1326155"/>
            <a:ext cx="164754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7333" y="3287796"/>
            <a:ext cx="164754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Threshold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</TotalTime>
  <Words>19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 Zirakchian</cp:lastModifiedBy>
  <cp:revision>72</cp:revision>
  <dcterms:created xsi:type="dcterms:W3CDTF">2016-04-24T22:34:42Z</dcterms:created>
  <dcterms:modified xsi:type="dcterms:W3CDTF">2016-05-26T00:05:45Z</dcterms:modified>
</cp:coreProperties>
</file>