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3716000" cy="8229600"/>
  <p:notesSz cx="6858000" cy="9144000"/>
  <p:defaultTextStyle>
    <a:defPPr>
      <a:defRPr lang="en-US"/>
    </a:defPPr>
    <a:lvl1pPr marL="0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54106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082139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162320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216427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2705346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324641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378748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4328552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73" d="100"/>
          <a:sy n="73" d="100"/>
        </p:scale>
        <p:origin x="84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709393" y="2667962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09614" y="6881276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3935" y="7138870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81643" y="2907781"/>
            <a:ext cx="1698409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39637" y="6884343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957143" y="7091396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47892" y="6851577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099550" y="7091396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550493" y="6851577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882095" y="7066448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D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42388" y="4623606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88884" y="4856980"/>
            <a:ext cx="1385518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</a:t>
            </a:r>
          </a:p>
        </p:txBody>
      </p:sp>
      <p:cxnSp>
        <p:nvCxnSpPr>
          <p:cNvPr id="21" name="Elbow Connector 20"/>
          <p:cNvCxnSpPr>
            <a:stCxn id="19" idx="0"/>
            <a:endCxn id="69" idx="2"/>
          </p:cNvCxnSpPr>
          <p:nvPr/>
        </p:nvCxnSpPr>
        <p:spPr>
          <a:xfrm rot="5400000" flipH="1" flipV="1">
            <a:off x="2291338" y="5335996"/>
            <a:ext cx="1357787" cy="1732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0" idx="0"/>
            <a:endCxn id="69" idx="2"/>
          </p:cNvCxnSpPr>
          <p:nvPr/>
        </p:nvCxnSpPr>
        <p:spPr>
          <a:xfrm rot="16200000" flipV="1">
            <a:off x="4004816" y="5355291"/>
            <a:ext cx="1360854" cy="1697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3" idx="0"/>
            <a:endCxn id="89" idx="2"/>
          </p:cNvCxnSpPr>
          <p:nvPr/>
        </p:nvCxnSpPr>
        <p:spPr>
          <a:xfrm rot="16200000" flipV="1">
            <a:off x="4981007" y="3190461"/>
            <a:ext cx="3283732" cy="4038499"/>
          </a:xfrm>
          <a:prstGeom prst="bentConnector3">
            <a:avLst>
              <a:gd name="adj1" fmla="val 84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9" idx="0"/>
            <a:endCxn id="89" idx="2"/>
          </p:cNvCxnSpPr>
          <p:nvPr/>
        </p:nvCxnSpPr>
        <p:spPr>
          <a:xfrm rot="5400000" flipH="1" flipV="1">
            <a:off x="3692240" y="3712224"/>
            <a:ext cx="1055761" cy="7670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547" y="4475536"/>
            <a:ext cx="12667129" cy="2913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4682" y="3977863"/>
            <a:ext cx="16475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2834" y="1788130"/>
            <a:ext cx="16475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6826" y="5939604"/>
            <a:ext cx="1918028" cy="420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Anti-unification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9492" y="3947641"/>
            <a:ext cx="1918028" cy="420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Anti-unification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3935" y="7781159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43155" y="7797059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69660" y="7751458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62369" y="7797059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50876" y="4876741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47051" y="2905532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6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06377" y="2370318"/>
            <a:ext cx="12667129" cy="2913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31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77</cp:revision>
  <dcterms:created xsi:type="dcterms:W3CDTF">2016-04-24T22:34:42Z</dcterms:created>
  <dcterms:modified xsi:type="dcterms:W3CDTF">2016-07-21T18:05:17Z</dcterms:modified>
</cp:coreProperties>
</file>