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</p:sldIdLst>
  <p:sldSz cx="20116800" cy="100584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646133"/>
            <a:ext cx="150876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282989"/>
            <a:ext cx="15087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35517"/>
            <a:ext cx="433768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35517"/>
            <a:ext cx="1276159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507617"/>
            <a:ext cx="1735074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731213"/>
            <a:ext cx="1735074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677584"/>
            <a:ext cx="85496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677584"/>
            <a:ext cx="85496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35517"/>
            <a:ext cx="1735074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465706"/>
            <a:ext cx="851034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674110"/>
            <a:ext cx="851034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465706"/>
            <a:ext cx="8552260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674110"/>
            <a:ext cx="855226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70560"/>
            <a:ext cx="648819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448224"/>
            <a:ext cx="1018413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017520"/>
            <a:ext cx="648819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70560"/>
            <a:ext cx="648819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448224"/>
            <a:ext cx="1018413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017520"/>
            <a:ext cx="648819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35517"/>
            <a:ext cx="173507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677584"/>
            <a:ext cx="173507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9322647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9322647"/>
            <a:ext cx="67894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9322647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64237" y="59652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handleMessage</a:t>
            </a:r>
            <a:endParaRPr lang="en-US" sz="20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01219" y="166413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01218" y="275087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646093" y="7183644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Assignment </a:t>
            </a:r>
          </a:p>
          <a:p>
            <a:pPr algn="ctr"/>
            <a:endParaRPr lang="en-US" sz="2000" dirty="0"/>
          </a:p>
        </p:txBody>
      </p:sp>
      <p:sp>
        <p:nvSpPr>
          <p:cNvPr id="56" name="Rounded Rectangle 55"/>
          <p:cNvSpPr/>
          <p:nvPr/>
        </p:nvSpPr>
        <p:spPr>
          <a:xfrm>
            <a:off x="6715841" y="4936948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46093" y="383177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855746" y="1322074"/>
            <a:ext cx="664200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644480" y="2197543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552836" y="5493798"/>
            <a:ext cx="3351871" cy="8346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5935200" y="4559721"/>
            <a:ext cx="701765" cy="85951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8" idx="1"/>
          </p:cNvCxnSpPr>
          <p:nvPr/>
        </p:nvCxnSpPr>
        <p:spPr>
          <a:xfrm rot="16200000" flipH="1">
            <a:off x="5714371" y="5467985"/>
            <a:ext cx="1147878" cy="87991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728267" y="6078469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646093" y="8288819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0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676186" y="7722328"/>
            <a:ext cx="1105175" cy="83464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890024" y="3479121"/>
            <a:ext cx="677490" cy="83464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7245600" y="6254382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6436030" y="5848224"/>
            <a:ext cx="726796" cy="8923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7245600" y="8395308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Else Part</a:t>
            </a:r>
          </a:p>
          <a:p>
            <a:pPr algn="ctr"/>
            <a:r>
              <a:rPr lang="en-US" sz="20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6253914" y="7807033"/>
            <a:ext cx="1091031" cy="89234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1036289" y="59652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actionPerformed</a:t>
            </a:r>
            <a:endParaRPr lang="en-US" sz="20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3073271" y="175122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3073270" y="283795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5143020" y="4027384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Variable Declaration</a:t>
            </a:r>
          </a:p>
          <a:p>
            <a:pPr algn="ctr"/>
            <a:r>
              <a:rPr lang="en-US" sz="2000" dirty="0"/>
              <a:t>Statement </a:t>
            </a:r>
          </a:p>
          <a:p>
            <a:pPr algn="ctr"/>
            <a:endParaRPr lang="en-US" sz="2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7245600" y="732484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5143020" y="5124174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2284255" y="1365617"/>
            <a:ext cx="751286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2116532" y="2284629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4320256" y="3608031"/>
            <a:ext cx="786015" cy="85951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6251072" y="6733728"/>
            <a:ext cx="1096713" cy="89234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4164869" y="4549435"/>
            <a:ext cx="1096788" cy="85951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59</cp:revision>
  <dcterms:created xsi:type="dcterms:W3CDTF">2016-04-25T20:58:44Z</dcterms:created>
  <dcterms:modified xsi:type="dcterms:W3CDTF">2016-11-02T16:19:56Z</dcterms:modified>
</cp:coreProperties>
</file>