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</p:sldIdLst>
  <p:sldSz cx="20116800" cy="10972800"/>
  <p:notesSz cx="6858000" cy="9144000"/>
  <p:defaultTextStyle>
    <a:defPPr>
      <a:defRPr lang="en-US"/>
    </a:defPPr>
    <a:lvl1pPr marL="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1pPr>
    <a:lvl2pPr marL="55758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2pPr>
    <a:lvl3pPr marL="111515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3pPr>
    <a:lvl4pPr marL="16727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4pPr>
    <a:lvl5pPr marL="223031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5pPr>
    <a:lvl6pPr marL="278790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6pPr>
    <a:lvl7pPr marL="334547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7pPr>
    <a:lvl8pPr marL="3903061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8pPr>
    <a:lvl9pPr marL="44606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FFFF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795781"/>
            <a:ext cx="150876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763261"/>
            <a:ext cx="15087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584200"/>
            <a:ext cx="433768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584200"/>
            <a:ext cx="1276159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1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735582"/>
            <a:ext cx="1735074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7343142"/>
            <a:ext cx="1735074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921000"/>
            <a:ext cx="85496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921000"/>
            <a:ext cx="85496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584201"/>
            <a:ext cx="173507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689861"/>
            <a:ext cx="8510349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008120"/>
            <a:ext cx="851034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689861"/>
            <a:ext cx="8552260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008120"/>
            <a:ext cx="855226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8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31520"/>
            <a:ext cx="648819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579881"/>
            <a:ext cx="1018413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291840"/>
            <a:ext cx="648819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31520"/>
            <a:ext cx="648819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579881"/>
            <a:ext cx="1018413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291840"/>
            <a:ext cx="648819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584201"/>
            <a:ext cx="173507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921000"/>
            <a:ext cx="173507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0170161"/>
            <a:ext cx="45262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0170161"/>
            <a:ext cx="67894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0170161"/>
            <a:ext cx="45262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527664" y="457970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 Declaration</a:t>
            </a:r>
          </a:p>
          <a:p>
            <a:pPr algn="ctr"/>
            <a:r>
              <a:rPr lang="en-US" sz="2000" i="1" dirty="0" err="1"/>
              <a:t>handleMessage</a:t>
            </a:r>
            <a:endParaRPr lang="en-US" sz="2000" i="1" dirty="0"/>
          </a:p>
        </p:txBody>
      </p:sp>
      <p:sp>
        <p:nvSpPr>
          <p:cNvPr id="52" name="Rounded Rectangle 51"/>
          <p:cNvSpPr/>
          <p:nvPr/>
        </p:nvSpPr>
        <p:spPr>
          <a:xfrm>
            <a:off x="2564646" y="155440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Parameter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564645" y="2641143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609520" y="7073916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Assignment </a:t>
            </a:r>
          </a:p>
          <a:p>
            <a:pPr algn="ctr"/>
            <a:endParaRPr lang="en-US" sz="2000" dirty="0"/>
          </a:p>
        </p:txBody>
      </p:sp>
      <p:sp>
        <p:nvSpPr>
          <p:cNvPr id="56" name="Rounded Rectangle 55"/>
          <p:cNvSpPr/>
          <p:nvPr/>
        </p:nvSpPr>
        <p:spPr>
          <a:xfrm>
            <a:off x="6679268" y="4827220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Expression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609520" y="3722045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Statement</a:t>
            </a:r>
          </a:p>
        </p:txBody>
      </p:sp>
      <p:cxnSp>
        <p:nvCxnSpPr>
          <p:cNvPr id="61" name="Elbow Connector 60"/>
          <p:cNvCxnSpPr>
            <a:stCxn id="51" idx="2"/>
            <a:endCxn id="52" idx="1"/>
          </p:cNvCxnSpPr>
          <p:nvPr/>
        </p:nvCxnSpPr>
        <p:spPr>
          <a:xfrm rot="16200000" flipH="1">
            <a:off x="1804761" y="1197933"/>
            <a:ext cx="693025" cy="82674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3" idx="1"/>
          </p:cNvCxnSpPr>
          <p:nvPr/>
        </p:nvCxnSpPr>
        <p:spPr>
          <a:xfrm rot="16200000" flipH="1">
            <a:off x="1607907" y="2087815"/>
            <a:ext cx="1086735" cy="82674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55" idx="1"/>
          </p:cNvCxnSpPr>
          <p:nvPr/>
        </p:nvCxnSpPr>
        <p:spPr>
          <a:xfrm rot="16200000" flipH="1">
            <a:off x="2516263" y="5384070"/>
            <a:ext cx="3351871" cy="83464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7" idx="2"/>
            <a:endCxn id="56" idx="1"/>
          </p:cNvCxnSpPr>
          <p:nvPr/>
        </p:nvCxnSpPr>
        <p:spPr>
          <a:xfrm rot="16200000" flipH="1">
            <a:off x="5898627" y="4449993"/>
            <a:ext cx="701765" cy="85951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68" idx="1"/>
          </p:cNvCxnSpPr>
          <p:nvPr/>
        </p:nvCxnSpPr>
        <p:spPr>
          <a:xfrm rot="16200000" flipH="1">
            <a:off x="5684963" y="5365421"/>
            <a:ext cx="1141521" cy="87194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691694" y="5968741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Then Part</a:t>
            </a:r>
          </a:p>
          <a:p>
            <a:pPr algn="ctr"/>
            <a:r>
              <a:rPr lang="en-US" sz="2000" dirty="0"/>
              <a:t>Return Statement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609520" y="8179091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Log Statement </a:t>
            </a:r>
          </a:p>
          <a:p>
            <a:pPr algn="ctr"/>
            <a:endParaRPr lang="en-US" sz="2000" dirty="0"/>
          </a:p>
        </p:txBody>
      </p:sp>
      <p:cxnSp>
        <p:nvCxnSpPr>
          <p:cNvPr id="70" name="Elbow Connector 69"/>
          <p:cNvCxnSpPr>
            <a:endCxn id="69" idx="1"/>
          </p:cNvCxnSpPr>
          <p:nvPr/>
        </p:nvCxnSpPr>
        <p:spPr>
          <a:xfrm rot="16200000" flipH="1">
            <a:off x="3639613" y="7612603"/>
            <a:ext cx="1105175" cy="83464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2"/>
            <a:endCxn id="57" idx="1"/>
          </p:cNvCxnSpPr>
          <p:nvPr/>
        </p:nvCxnSpPr>
        <p:spPr>
          <a:xfrm rot="16200000" flipH="1">
            <a:off x="3853448" y="3369393"/>
            <a:ext cx="677490" cy="83464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7209027" y="6144654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Expression</a:t>
            </a:r>
          </a:p>
        </p:txBody>
      </p:sp>
      <p:cxnSp>
        <p:nvCxnSpPr>
          <p:cNvPr id="79" name="Elbow Connector 78"/>
          <p:cNvCxnSpPr>
            <a:stCxn id="130" idx="2"/>
            <a:endCxn id="73" idx="1"/>
          </p:cNvCxnSpPr>
          <p:nvPr/>
        </p:nvCxnSpPr>
        <p:spPr>
          <a:xfrm rot="16200000" flipH="1">
            <a:off x="16399454" y="5738496"/>
            <a:ext cx="726796" cy="89234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7209027" y="8285580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Else Part</a:t>
            </a:r>
          </a:p>
          <a:p>
            <a:pPr algn="ctr"/>
            <a:r>
              <a:rPr lang="en-US" sz="2000" dirty="0"/>
              <a:t>Statement</a:t>
            </a:r>
          </a:p>
        </p:txBody>
      </p:sp>
      <p:cxnSp>
        <p:nvCxnSpPr>
          <p:cNvPr id="86" name="Elbow Connector 85"/>
          <p:cNvCxnSpPr>
            <a:endCxn id="85" idx="1"/>
          </p:cNvCxnSpPr>
          <p:nvPr/>
        </p:nvCxnSpPr>
        <p:spPr>
          <a:xfrm rot="16200000" flipH="1">
            <a:off x="16217341" y="7697305"/>
            <a:ext cx="1091031" cy="89234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10999716" y="457970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 Declaration</a:t>
            </a:r>
          </a:p>
          <a:p>
            <a:pPr algn="ctr"/>
            <a:r>
              <a:rPr lang="en-US" sz="2000" i="1" dirty="0" err="1"/>
              <a:t>actionPerformed</a:t>
            </a:r>
            <a:endParaRPr lang="en-US" sz="2000" i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3036698" y="1641493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Parameter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3036697" y="2728229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5106447" y="3917656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Variable Declaration</a:t>
            </a:r>
          </a:p>
          <a:p>
            <a:pPr algn="ctr"/>
            <a:r>
              <a:rPr lang="en-US" sz="2000" dirty="0"/>
              <a:t>Statement </a:t>
            </a:r>
          </a:p>
          <a:p>
            <a:pPr algn="ctr"/>
            <a:endParaRPr lang="en-US" sz="2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7209027" y="721511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Then Part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Log Statement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5106447" y="5014446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Statement</a:t>
            </a:r>
          </a:p>
        </p:txBody>
      </p:sp>
      <p:cxnSp>
        <p:nvCxnSpPr>
          <p:cNvPr id="131" name="Elbow Connector 130"/>
          <p:cNvCxnSpPr>
            <a:stCxn id="125" idx="2"/>
            <a:endCxn id="126" idx="1"/>
          </p:cNvCxnSpPr>
          <p:nvPr/>
        </p:nvCxnSpPr>
        <p:spPr>
          <a:xfrm rot="16200000" flipH="1">
            <a:off x="12233270" y="1241476"/>
            <a:ext cx="780111" cy="82674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endCxn id="127" idx="1"/>
          </p:cNvCxnSpPr>
          <p:nvPr/>
        </p:nvCxnSpPr>
        <p:spPr>
          <a:xfrm rot="16200000" flipH="1">
            <a:off x="12079959" y="2174901"/>
            <a:ext cx="1086735" cy="82674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7" idx="2"/>
            <a:endCxn id="128" idx="1"/>
          </p:cNvCxnSpPr>
          <p:nvPr/>
        </p:nvCxnSpPr>
        <p:spPr>
          <a:xfrm rot="16200000" flipH="1">
            <a:off x="14283683" y="3498303"/>
            <a:ext cx="786015" cy="85951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endCxn id="129" idx="1"/>
          </p:cNvCxnSpPr>
          <p:nvPr/>
        </p:nvCxnSpPr>
        <p:spPr>
          <a:xfrm rot="16200000" flipH="1">
            <a:off x="16214499" y="6624003"/>
            <a:ext cx="1096713" cy="89234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130" idx="1"/>
          </p:cNvCxnSpPr>
          <p:nvPr/>
        </p:nvCxnSpPr>
        <p:spPr>
          <a:xfrm rot="16200000" flipH="1">
            <a:off x="14128293" y="4439710"/>
            <a:ext cx="1096788" cy="85951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1" idx="3"/>
            <a:endCxn id="125" idx="1"/>
          </p:cNvCxnSpPr>
          <p:nvPr/>
        </p:nvCxnSpPr>
        <p:spPr>
          <a:xfrm>
            <a:off x="2948135" y="861382"/>
            <a:ext cx="805158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2" idx="3"/>
            <a:endCxn id="126" idx="1"/>
          </p:cNvCxnSpPr>
          <p:nvPr/>
        </p:nvCxnSpPr>
        <p:spPr>
          <a:xfrm>
            <a:off x="4985117" y="1957819"/>
            <a:ext cx="8051581" cy="8708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85116" y="3010025"/>
            <a:ext cx="8051581" cy="8708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9" idx="3"/>
            <a:endCxn id="129" idx="1"/>
          </p:cNvCxnSpPr>
          <p:nvPr/>
        </p:nvCxnSpPr>
        <p:spPr>
          <a:xfrm flipV="1">
            <a:off x="7029988" y="7618529"/>
            <a:ext cx="10179036" cy="96397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737895" y="9652966"/>
            <a:ext cx="6822282" cy="806824"/>
          </a:xfrm>
          <a:prstGeom prst="roundRect">
            <a:avLst/>
          </a:prstGeom>
          <a:noFill/>
          <a:ln w="31750">
            <a:solidFill>
              <a:schemeClr val="tx1">
                <a:lumMod val="65000"/>
                <a:lumOff val="35000"/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                </a:t>
            </a:r>
            <a:r>
              <a:rPr lang="en-US" sz="2200" dirty="0"/>
              <a:t>Correspondence Connection (</a:t>
            </a:r>
            <a:r>
              <a:rPr lang="en-US" sz="2200" dirty="0" err="1"/>
              <a:t>nodeA,nodeB</a:t>
            </a:r>
            <a:r>
              <a:rPr lang="en-US" sz="2200" dirty="0"/>
              <a:t>) </a:t>
            </a:r>
          </a:p>
          <a:p>
            <a:pPr algn="ctr"/>
            <a:endParaRPr lang="en-US" sz="20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917429" y="10077594"/>
            <a:ext cx="104704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39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62</cp:revision>
  <dcterms:created xsi:type="dcterms:W3CDTF">2016-04-25T20:58:44Z</dcterms:created>
  <dcterms:modified xsi:type="dcterms:W3CDTF">2016-11-02T16:10:31Z</dcterms:modified>
</cp:coreProperties>
</file>