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7" r:id="rId2"/>
  </p:sldIdLst>
  <p:sldSz cx="20116800" cy="10972800"/>
  <p:notesSz cx="6858000" cy="9144000"/>
  <p:defaultTextStyle>
    <a:defPPr>
      <a:defRPr lang="en-US"/>
    </a:defPPr>
    <a:lvl1pPr marL="0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1pPr>
    <a:lvl2pPr marL="557580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2pPr>
    <a:lvl3pPr marL="1115159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3pPr>
    <a:lvl4pPr marL="1672740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4pPr>
    <a:lvl5pPr marL="2230319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5pPr>
    <a:lvl6pPr marL="2787900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6pPr>
    <a:lvl7pPr marL="3345479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7pPr>
    <a:lvl8pPr marL="3903061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8pPr>
    <a:lvl9pPr marL="4460640" algn="l" defTabSz="557580" rtl="0" eaLnBrk="1" latinLnBrk="0" hangingPunct="1">
      <a:defRPr sz="21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81"/>
    <a:srgbClr val="FFFF0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795781"/>
            <a:ext cx="1508760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5763261"/>
            <a:ext cx="150876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1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5" y="584200"/>
            <a:ext cx="433768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0" y="584200"/>
            <a:ext cx="12761595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1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1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3" y="2735582"/>
            <a:ext cx="1735074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3" y="7343142"/>
            <a:ext cx="1735074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9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2921000"/>
            <a:ext cx="85496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2921000"/>
            <a:ext cx="85496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5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584201"/>
            <a:ext cx="1735074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1" y="2689861"/>
            <a:ext cx="8510349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1" y="4008120"/>
            <a:ext cx="8510349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0" y="2689861"/>
            <a:ext cx="8552260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0" y="4008120"/>
            <a:ext cx="8552260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8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5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2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731520"/>
            <a:ext cx="6488191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1579881"/>
            <a:ext cx="1018413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3291840"/>
            <a:ext cx="6488191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4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731520"/>
            <a:ext cx="6488191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1579881"/>
            <a:ext cx="1018413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3291840"/>
            <a:ext cx="6488191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8253-4B93-4F10-A248-DA5D859E28E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4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584201"/>
            <a:ext cx="1735074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2921000"/>
            <a:ext cx="1735074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10170161"/>
            <a:ext cx="45262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8253-4B93-4F10-A248-DA5D859E28EF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10170161"/>
            <a:ext cx="67894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10170161"/>
            <a:ext cx="45262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22A37-B308-4055-8F08-579D4FF8B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7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527664" y="457970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Method Declaration</a:t>
            </a:r>
          </a:p>
          <a:p>
            <a:pPr algn="ctr"/>
            <a:r>
              <a:rPr lang="en-US" sz="2000" i="1" dirty="0" err="1"/>
              <a:t>handleMessage</a:t>
            </a:r>
            <a:endParaRPr lang="en-US" sz="2000" i="1" dirty="0"/>
          </a:p>
        </p:txBody>
      </p:sp>
      <p:sp>
        <p:nvSpPr>
          <p:cNvPr id="52" name="Rounded Rectangle 51"/>
          <p:cNvSpPr/>
          <p:nvPr/>
        </p:nvSpPr>
        <p:spPr>
          <a:xfrm>
            <a:off x="2564646" y="1554407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Parameter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2564645" y="2641143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Block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609520" y="7073916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Assignment </a:t>
            </a:r>
          </a:p>
          <a:p>
            <a:pPr algn="ctr"/>
            <a:endParaRPr lang="en-US" sz="2000" dirty="0"/>
          </a:p>
        </p:txBody>
      </p:sp>
      <p:sp>
        <p:nvSpPr>
          <p:cNvPr id="56" name="Rounded Rectangle 55"/>
          <p:cNvSpPr/>
          <p:nvPr/>
        </p:nvSpPr>
        <p:spPr>
          <a:xfrm>
            <a:off x="6679268" y="4827220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Expression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4609520" y="3722045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If Statement</a:t>
            </a:r>
          </a:p>
        </p:txBody>
      </p:sp>
      <p:cxnSp>
        <p:nvCxnSpPr>
          <p:cNvPr id="61" name="Elbow Connector 60"/>
          <p:cNvCxnSpPr>
            <a:stCxn id="51" idx="2"/>
            <a:endCxn id="52" idx="1"/>
          </p:cNvCxnSpPr>
          <p:nvPr/>
        </p:nvCxnSpPr>
        <p:spPr>
          <a:xfrm rot="16200000" flipH="1">
            <a:off x="1804761" y="1197933"/>
            <a:ext cx="693025" cy="826746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53" idx="1"/>
          </p:cNvCxnSpPr>
          <p:nvPr/>
        </p:nvCxnSpPr>
        <p:spPr>
          <a:xfrm rot="16200000" flipH="1">
            <a:off x="1607907" y="2087815"/>
            <a:ext cx="1086735" cy="826746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endCxn id="55" idx="1"/>
          </p:cNvCxnSpPr>
          <p:nvPr/>
        </p:nvCxnSpPr>
        <p:spPr>
          <a:xfrm rot="16200000" flipH="1">
            <a:off x="2516263" y="5384070"/>
            <a:ext cx="3351871" cy="834644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7" idx="2"/>
            <a:endCxn id="56" idx="1"/>
          </p:cNvCxnSpPr>
          <p:nvPr/>
        </p:nvCxnSpPr>
        <p:spPr>
          <a:xfrm rot="16200000" flipH="1">
            <a:off x="5898627" y="4449993"/>
            <a:ext cx="701765" cy="859512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endCxn id="68" idx="1"/>
          </p:cNvCxnSpPr>
          <p:nvPr/>
        </p:nvCxnSpPr>
        <p:spPr>
          <a:xfrm rot="16200000" flipH="1">
            <a:off x="5684963" y="5365421"/>
            <a:ext cx="1141521" cy="871941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6691694" y="5968741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Then Part</a:t>
            </a:r>
          </a:p>
          <a:p>
            <a:pPr algn="ctr"/>
            <a:r>
              <a:rPr lang="en-US" sz="2000" dirty="0"/>
              <a:t>Return Statement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609520" y="8179091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>
                <a:solidFill>
                  <a:srgbClr val="C00000"/>
                </a:solidFill>
              </a:rPr>
              <a:t>Log Statement </a:t>
            </a:r>
          </a:p>
          <a:p>
            <a:pPr algn="ctr"/>
            <a:endParaRPr lang="en-US" sz="2000" dirty="0"/>
          </a:p>
        </p:txBody>
      </p:sp>
      <p:cxnSp>
        <p:nvCxnSpPr>
          <p:cNvPr id="70" name="Elbow Connector 69"/>
          <p:cNvCxnSpPr>
            <a:endCxn id="69" idx="1"/>
          </p:cNvCxnSpPr>
          <p:nvPr/>
        </p:nvCxnSpPr>
        <p:spPr>
          <a:xfrm rot="16200000" flipH="1">
            <a:off x="3639613" y="7612603"/>
            <a:ext cx="1105175" cy="834641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53" idx="2"/>
            <a:endCxn id="57" idx="1"/>
          </p:cNvCxnSpPr>
          <p:nvPr/>
        </p:nvCxnSpPr>
        <p:spPr>
          <a:xfrm rot="16200000" flipH="1">
            <a:off x="3853448" y="3369393"/>
            <a:ext cx="677490" cy="834640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17209027" y="6144654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Expression</a:t>
            </a:r>
          </a:p>
        </p:txBody>
      </p:sp>
      <p:cxnSp>
        <p:nvCxnSpPr>
          <p:cNvPr id="79" name="Elbow Connector 78"/>
          <p:cNvCxnSpPr>
            <a:stCxn id="130" idx="2"/>
            <a:endCxn id="73" idx="1"/>
          </p:cNvCxnSpPr>
          <p:nvPr/>
        </p:nvCxnSpPr>
        <p:spPr>
          <a:xfrm rot="16200000" flipH="1">
            <a:off x="16399454" y="5738496"/>
            <a:ext cx="726796" cy="892344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17209027" y="8285580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Else Part</a:t>
            </a:r>
          </a:p>
          <a:p>
            <a:pPr algn="ctr"/>
            <a:r>
              <a:rPr lang="en-US" sz="2000" dirty="0"/>
              <a:t>Statement</a:t>
            </a:r>
          </a:p>
        </p:txBody>
      </p:sp>
      <p:cxnSp>
        <p:nvCxnSpPr>
          <p:cNvPr id="86" name="Elbow Connector 85"/>
          <p:cNvCxnSpPr>
            <a:endCxn id="85" idx="1"/>
          </p:cNvCxnSpPr>
          <p:nvPr/>
        </p:nvCxnSpPr>
        <p:spPr>
          <a:xfrm rot="16200000" flipH="1">
            <a:off x="16217341" y="7697305"/>
            <a:ext cx="1091031" cy="892342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10999716" y="457970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Method Declaration</a:t>
            </a:r>
          </a:p>
          <a:p>
            <a:pPr algn="ctr"/>
            <a:r>
              <a:rPr lang="en-US" sz="2000" i="1" dirty="0" err="1"/>
              <a:t>actionPerformed</a:t>
            </a:r>
            <a:endParaRPr lang="en-US" sz="2000" i="1" dirty="0"/>
          </a:p>
        </p:txBody>
      </p:sp>
      <p:sp>
        <p:nvSpPr>
          <p:cNvPr id="126" name="Rounded Rectangle 125"/>
          <p:cNvSpPr/>
          <p:nvPr/>
        </p:nvSpPr>
        <p:spPr>
          <a:xfrm>
            <a:off x="13036698" y="1641493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Parameter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13036697" y="2728229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Block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15106447" y="3917656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Variable Declaration</a:t>
            </a:r>
          </a:p>
          <a:p>
            <a:pPr algn="ctr"/>
            <a:r>
              <a:rPr lang="en-US" sz="2000" dirty="0"/>
              <a:t>Statement </a:t>
            </a:r>
          </a:p>
          <a:p>
            <a:pPr algn="ctr"/>
            <a:endParaRPr lang="en-US" sz="2000" dirty="0"/>
          </a:p>
        </p:txBody>
      </p:sp>
      <p:sp>
        <p:nvSpPr>
          <p:cNvPr id="129" name="Rounded Rectangle 128"/>
          <p:cNvSpPr/>
          <p:nvPr/>
        </p:nvSpPr>
        <p:spPr>
          <a:xfrm>
            <a:off x="17209027" y="7215117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Then Part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</a:rPr>
              <a:t>Log Statement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15106447" y="5014446"/>
            <a:ext cx="2420471" cy="806824"/>
          </a:xfrm>
          <a:prstGeom prst="roundRect">
            <a:avLst/>
          </a:prstGeom>
          <a:noFill/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/>
              <a:t>If Statement</a:t>
            </a:r>
          </a:p>
        </p:txBody>
      </p:sp>
      <p:cxnSp>
        <p:nvCxnSpPr>
          <p:cNvPr id="131" name="Elbow Connector 130"/>
          <p:cNvCxnSpPr>
            <a:stCxn id="125" idx="2"/>
            <a:endCxn id="126" idx="1"/>
          </p:cNvCxnSpPr>
          <p:nvPr/>
        </p:nvCxnSpPr>
        <p:spPr>
          <a:xfrm rot="16200000" flipH="1">
            <a:off x="12233270" y="1241476"/>
            <a:ext cx="780111" cy="826746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endCxn id="127" idx="1"/>
          </p:cNvCxnSpPr>
          <p:nvPr/>
        </p:nvCxnSpPr>
        <p:spPr>
          <a:xfrm rot="16200000" flipH="1">
            <a:off x="12079959" y="2174901"/>
            <a:ext cx="1086735" cy="826746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27" idx="2"/>
            <a:endCxn id="128" idx="1"/>
          </p:cNvCxnSpPr>
          <p:nvPr/>
        </p:nvCxnSpPr>
        <p:spPr>
          <a:xfrm rot="16200000" flipH="1">
            <a:off x="14283683" y="3498303"/>
            <a:ext cx="786015" cy="859514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endCxn id="129" idx="1"/>
          </p:cNvCxnSpPr>
          <p:nvPr/>
        </p:nvCxnSpPr>
        <p:spPr>
          <a:xfrm rot="16200000" flipH="1">
            <a:off x="16214499" y="6624003"/>
            <a:ext cx="1096713" cy="892343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endCxn id="130" idx="1"/>
          </p:cNvCxnSpPr>
          <p:nvPr/>
        </p:nvCxnSpPr>
        <p:spPr>
          <a:xfrm rot="16200000" flipH="1">
            <a:off x="14128293" y="4439710"/>
            <a:ext cx="1096788" cy="859513"/>
          </a:xfrm>
          <a:prstGeom prst="bentConnector2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tx1"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51" idx="3"/>
            <a:endCxn id="125" idx="1"/>
          </p:cNvCxnSpPr>
          <p:nvPr/>
        </p:nvCxnSpPr>
        <p:spPr>
          <a:xfrm>
            <a:off x="2948135" y="861382"/>
            <a:ext cx="8051581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2" idx="3"/>
            <a:endCxn id="126" idx="1"/>
          </p:cNvCxnSpPr>
          <p:nvPr/>
        </p:nvCxnSpPr>
        <p:spPr>
          <a:xfrm>
            <a:off x="4985117" y="1957819"/>
            <a:ext cx="8051581" cy="87086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985116" y="3010025"/>
            <a:ext cx="8051581" cy="87086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7" idx="3"/>
            <a:endCxn id="130" idx="1"/>
          </p:cNvCxnSpPr>
          <p:nvPr/>
        </p:nvCxnSpPr>
        <p:spPr>
          <a:xfrm>
            <a:off x="7029988" y="4125460"/>
            <a:ext cx="8076456" cy="1292401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6" idx="3"/>
            <a:endCxn id="73" idx="1"/>
          </p:cNvCxnSpPr>
          <p:nvPr/>
        </p:nvCxnSpPr>
        <p:spPr>
          <a:xfrm>
            <a:off x="9099736" y="5230632"/>
            <a:ext cx="8109288" cy="131743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9" idx="3"/>
            <a:endCxn id="129" idx="1"/>
          </p:cNvCxnSpPr>
          <p:nvPr/>
        </p:nvCxnSpPr>
        <p:spPr>
          <a:xfrm flipV="1">
            <a:off x="7029988" y="7618529"/>
            <a:ext cx="10179036" cy="963974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1737895" y="9652966"/>
            <a:ext cx="6822282" cy="806824"/>
          </a:xfrm>
          <a:prstGeom prst="roundRect">
            <a:avLst/>
          </a:prstGeom>
          <a:noFill/>
          <a:ln w="31750">
            <a:solidFill>
              <a:schemeClr val="tx1">
                <a:lumMod val="65000"/>
                <a:lumOff val="35000"/>
                <a:alpha val="63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                </a:t>
            </a:r>
            <a:r>
              <a:rPr lang="en-US" sz="2200" dirty="0"/>
              <a:t>Correspondence Connection (</a:t>
            </a:r>
            <a:r>
              <a:rPr lang="en-US" sz="2200" dirty="0" err="1"/>
              <a:t>nodeA,nodeB</a:t>
            </a:r>
            <a:r>
              <a:rPr lang="en-US" sz="2200" dirty="0"/>
              <a:t>) </a:t>
            </a:r>
          </a:p>
          <a:p>
            <a:pPr algn="ctr"/>
            <a:endParaRPr lang="en-US" sz="20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917429" y="10077594"/>
            <a:ext cx="1047041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8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39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 Zirakchian</dc:creator>
  <cp:lastModifiedBy>narges</cp:lastModifiedBy>
  <cp:revision>60</cp:revision>
  <dcterms:created xsi:type="dcterms:W3CDTF">2016-04-25T20:58:44Z</dcterms:created>
  <dcterms:modified xsi:type="dcterms:W3CDTF">2016-11-02T16:09:46Z</dcterms:modified>
</cp:coreProperties>
</file>