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97202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736" y="-96"/>
      </p:cViewPr>
      <p:guideLst>
        <p:guide orient="horz" pos="2267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78222"/>
            <a:ext cx="8262224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781306"/>
            <a:ext cx="72901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8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83297"/>
            <a:ext cx="209593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83297"/>
            <a:ext cx="6166292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1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3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94831"/>
            <a:ext cx="838372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817876"/>
            <a:ext cx="838372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916484"/>
            <a:ext cx="4131112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916484"/>
            <a:ext cx="4131112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4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3299"/>
            <a:ext cx="838372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764832"/>
            <a:ext cx="41121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629749"/>
            <a:ext cx="411212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764832"/>
            <a:ext cx="413237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629749"/>
            <a:ext cx="413237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83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9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24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79954"/>
            <a:ext cx="313503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036570"/>
            <a:ext cx="492088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159794"/>
            <a:ext cx="313503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2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79954"/>
            <a:ext cx="313503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036570"/>
            <a:ext cx="492088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159794"/>
            <a:ext cx="313503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83299"/>
            <a:ext cx="838372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916484"/>
            <a:ext cx="838372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F3E-F12B-478A-A372-8B0BE7EFCB50}" type="datetimeFigureOut">
              <a:rPr lang="en-CA" smtClean="0"/>
              <a:t>11/5/16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672698"/>
            <a:ext cx="32805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59352" y="5671194"/>
            <a:ext cx="8807926" cy="113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354" y="3052927"/>
            <a:ext cx="8807927" cy="113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354" y="468537"/>
            <a:ext cx="8807927" cy="238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89175" y="695815"/>
            <a:ext cx="807940" cy="90361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02964" y="929882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17343" y="806554"/>
            <a:ext cx="2025616" cy="6548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Extracting AST of LMs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5355925" y="864293"/>
            <a:ext cx="1267187" cy="5017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ASTs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352" y="4394460"/>
            <a:ext cx="8807926" cy="1064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822653" y="929879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43172" y="1912839"/>
            <a:ext cx="2119456" cy="668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 Determining structural correspondences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5930783" y="1472155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607780" y="4799047"/>
            <a:ext cx="200616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5084935" y="3212679"/>
            <a:ext cx="1954076" cy="761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 Anti-unified AUASTs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15525" y="3263060"/>
            <a:ext cx="2108896" cy="671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 Constructing structural generalizations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256140" y="4652557"/>
            <a:ext cx="1611671" cy="587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 Clustering 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2636381" y="4718736"/>
            <a:ext cx="1267187" cy="5017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Clusters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19974" y="5974599"/>
            <a:ext cx="2045508" cy="626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  <a:p>
            <a:pPr algn="ctr"/>
            <a:r>
              <a:rPr lang="en-CA" sz="1406" b="1" dirty="0">
                <a:solidFill>
                  <a:srgbClr val="666633"/>
                </a:solidFill>
              </a:rPr>
              <a:t>Creating the </a:t>
            </a:r>
            <a:r>
              <a:rPr lang="en-CA" sz="1406" b="1" dirty="0" smtClean="0">
                <a:solidFill>
                  <a:srgbClr val="666633"/>
                </a:solidFill>
              </a:rPr>
              <a:t>structural generalization </a:t>
            </a:r>
            <a:r>
              <a:rPr lang="en-CA" sz="1406" b="1" dirty="0">
                <a:solidFill>
                  <a:srgbClr val="666633"/>
                </a:solidFill>
              </a:rPr>
              <a:t>view</a:t>
            </a:r>
          </a:p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5225165" y="5938178"/>
            <a:ext cx="1813846" cy="664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Logging usage schemas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4647521" y="6035810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42" name="Flowchart: Multidocument 41"/>
          <p:cNvSpPr/>
          <p:nvPr/>
        </p:nvSpPr>
        <p:spPr>
          <a:xfrm>
            <a:off x="2506608" y="1996333"/>
            <a:ext cx="1561487" cy="501773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b="1" dirty="0">
                <a:solidFill>
                  <a:srgbClr val="666633"/>
                </a:solidFill>
              </a:rPr>
              <a:t>AUASTs </a:t>
            </a:r>
          </a:p>
        </p:txBody>
      </p:sp>
      <p:sp>
        <p:nvSpPr>
          <p:cNvPr id="48" name="Right Arrow 47"/>
          <p:cNvSpPr/>
          <p:nvPr/>
        </p:nvSpPr>
        <p:spPr>
          <a:xfrm rot="10800000">
            <a:off x="4407831" y="2019523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3122352" y="2704007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639453" y="3389225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>
              <a:solidFill>
                <a:srgbClr val="666633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5914353" y="4064350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122352" y="5312923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b="1" dirty="0">
              <a:solidFill>
                <a:srgbClr val="6666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898" y="1337107"/>
            <a:ext cx="18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292929"/>
                </a:solidFill>
              </a:rPr>
              <a:t>Determining</a:t>
            </a:r>
            <a:r>
              <a:rPr lang="en-CA" b="1" dirty="0">
                <a:solidFill>
                  <a:srgbClr val="292929"/>
                </a:solidFill>
              </a:rPr>
              <a:t> </a:t>
            </a:r>
            <a:r>
              <a:rPr lang="en-CA" dirty="0">
                <a:solidFill>
                  <a:srgbClr val="292929"/>
                </a:solidFill>
              </a:rPr>
              <a:t>correspondences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4844" y="34281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292929"/>
                </a:solidFill>
              </a:rPr>
              <a:t>Generalization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9737" y="478495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292929"/>
                </a:solidFill>
              </a:rPr>
              <a:t>Clustering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1054" y="5825995"/>
            <a:ext cx="1641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292929"/>
                </a:solidFill>
              </a:rPr>
              <a:t>Examining</a:t>
            </a:r>
            <a:r>
              <a:rPr lang="en-CA" dirty="0"/>
              <a:t> </a:t>
            </a:r>
            <a:r>
              <a:rPr lang="en-CA" dirty="0">
                <a:solidFill>
                  <a:srgbClr val="292929"/>
                </a:solidFill>
              </a:rPr>
              <a:t>logging usage schemas</a:t>
            </a:r>
          </a:p>
        </p:txBody>
      </p:sp>
    </p:spTree>
    <p:extLst>
      <p:ext uri="{BB962C8B-B14F-4D97-AF65-F5344CB8AC3E}">
        <p14:creationId xmlns:p14="http://schemas.microsoft.com/office/powerpoint/2010/main" val="414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40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mehdi zirak</cp:lastModifiedBy>
  <cp:revision>49</cp:revision>
  <dcterms:created xsi:type="dcterms:W3CDTF">2016-07-29T16:00:44Z</dcterms:created>
  <dcterms:modified xsi:type="dcterms:W3CDTF">2016-11-06T01:18:27Z</dcterms:modified>
</cp:coreProperties>
</file>