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notesMasterIdLst>
    <p:notesMasterId r:id="rId3"/>
  </p:notesMasterIdLst>
  <p:sldIdLst>
    <p:sldId id="257" r:id="rId2"/>
  </p:sldIdLst>
  <p:sldSz cx="12599988" cy="828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33"/>
    <a:srgbClr val="FDF373"/>
    <a:srgbClr val="F5F5F5"/>
    <a:srgbClr val="FFFF81"/>
    <a:srgbClr val="FDF049"/>
    <a:srgbClr val="FFFF5B"/>
    <a:srgbClr val="FFFF3F"/>
    <a:srgbClr val="B5FB81"/>
    <a:srgbClr val="FCEA04"/>
    <a:srgbClr val="EEF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03" autoAdjust="0"/>
    <p:restoredTop sz="95356" autoAdjust="0"/>
  </p:normalViewPr>
  <p:slideViewPr>
    <p:cSldViewPr snapToGrid="0">
      <p:cViewPr>
        <p:scale>
          <a:sx n="80" d="100"/>
          <a:sy n="80" d="100"/>
        </p:scale>
        <p:origin x="3120" y="7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39091-2C92-4D7B-9ACF-2E96006E9DBD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81088" y="1143000"/>
            <a:ext cx="46958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B2C145-B029-4730-AB78-ABF785693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1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96811" rtl="0" eaLnBrk="1" latinLnBrk="0" hangingPunct="1">
      <a:defRPr sz="1177" kern="1200">
        <a:solidFill>
          <a:schemeClr val="tx1"/>
        </a:solidFill>
        <a:latin typeface="+mn-lt"/>
        <a:ea typeface="+mn-ea"/>
        <a:cs typeface="+mn-cs"/>
      </a:defRPr>
    </a:lvl1pPr>
    <a:lvl2pPr marL="448405" algn="l" defTabSz="896811" rtl="0" eaLnBrk="1" latinLnBrk="0" hangingPunct="1">
      <a:defRPr sz="1177" kern="1200">
        <a:solidFill>
          <a:schemeClr val="tx1"/>
        </a:solidFill>
        <a:latin typeface="+mn-lt"/>
        <a:ea typeface="+mn-ea"/>
        <a:cs typeface="+mn-cs"/>
      </a:defRPr>
    </a:lvl2pPr>
    <a:lvl3pPr marL="896811" algn="l" defTabSz="896811" rtl="0" eaLnBrk="1" latinLnBrk="0" hangingPunct="1">
      <a:defRPr sz="1177" kern="1200">
        <a:solidFill>
          <a:schemeClr val="tx1"/>
        </a:solidFill>
        <a:latin typeface="+mn-lt"/>
        <a:ea typeface="+mn-ea"/>
        <a:cs typeface="+mn-cs"/>
      </a:defRPr>
    </a:lvl3pPr>
    <a:lvl4pPr marL="1345215" algn="l" defTabSz="896811" rtl="0" eaLnBrk="1" latinLnBrk="0" hangingPunct="1">
      <a:defRPr sz="1177" kern="1200">
        <a:solidFill>
          <a:schemeClr val="tx1"/>
        </a:solidFill>
        <a:latin typeface="+mn-lt"/>
        <a:ea typeface="+mn-ea"/>
        <a:cs typeface="+mn-cs"/>
      </a:defRPr>
    </a:lvl4pPr>
    <a:lvl5pPr marL="1793623" algn="l" defTabSz="896811" rtl="0" eaLnBrk="1" latinLnBrk="0" hangingPunct="1">
      <a:defRPr sz="1177" kern="1200">
        <a:solidFill>
          <a:schemeClr val="tx1"/>
        </a:solidFill>
        <a:latin typeface="+mn-lt"/>
        <a:ea typeface="+mn-ea"/>
        <a:cs typeface="+mn-cs"/>
      </a:defRPr>
    </a:lvl5pPr>
    <a:lvl6pPr marL="2242028" algn="l" defTabSz="896811" rtl="0" eaLnBrk="1" latinLnBrk="0" hangingPunct="1">
      <a:defRPr sz="1177" kern="1200">
        <a:solidFill>
          <a:schemeClr val="tx1"/>
        </a:solidFill>
        <a:latin typeface="+mn-lt"/>
        <a:ea typeface="+mn-ea"/>
        <a:cs typeface="+mn-cs"/>
      </a:defRPr>
    </a:lvl6pPr>
    <a:lvl7pPr marL="2690432" algn="l" defTabSz="896811" rtl="0" eaLnBrk="1" latinLnBrk="0" hangingPunct="1">
      <a:defRPr sz="1177" kern="1200">
        <a:solidFill>
          <a:schemeClr val="tx1"/>
        </a:solidFill>
        <a:latin typeface="+mn-lt"/>
        <a:ea typeface="+mn-ea"/>
        <a:cs typeface="+mn-cs"/>
      </a:defRPr>
    </a:lvl7pPr>
    <a:lvl8pPr marL="3138839" algn="l" defTabSz="896811" rtl="0" eaLnBrk="1" latinLnBrk="0" hangingPunct="1">
      <a:defRPr sz="1177" kern="1200">
        <a:solidFill>
          <a:schemeClr val="tx1"/>
        </a:solidFill>
        <a:latin typeface="+mn-lt"/>
        <a:ea typeface="+mn-ea"/>
        <a:cs typeface="+mn-cs"/>
      </a:defRPr>
    </a:lvl8pPr>
    <a:lvl9pPr marL="3587243" algn="l" defTabSz="896811" rtl="0" eaLnBrk="1" latinLnBrk="0" hangingPunct="1">
      <a:defRPr sz="117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81088" y="1143000"/>
            <a:ext cx="46958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B2C145-B029-4730-AB78-ABF7856937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54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999" y="1355149"/>
            <a:ext cx="10709990" cy="2882806"/>
          </a:xfrm>
        </p:spPr>
        <p:txBody>
          <a:bodyPr anchor="b"/>
          <a:lstStyle>
            <a:lvl1pPr algn="ctr">
              <a:defRPr sz="72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999" y="4349128"/>
            <a:ext cx="9449991" cy="1999179"/>
          </a:xfrm>
        </p:spPr>
        <p:txBody>
          <a:bodyPr/>
          <a:lstStyle>
            <a:lvl1pPr marL="0" indent="0" algn="ctr">
              <a:buNone/>
              <a:defRPr sz="2898"/>
            </a:lvl1pPr>
            <a:lvl2pPr marL="552023" indent="0" algn="ctr">
              <a:buNone/>
              <a:defRPr sz="2415"/>
            </a:lvl2pPr>
            <a:lvl3pPr marL="1104047" indent="0" algn="ctr">
              <a:buNone/>
              <a:defRPr sz="2173"/>
            </a:lvl3pPr>
            <a:lvl4pPr marL="1656070" indent="0" algn="ctr">
              <a:buNone/>
              <a:defRPr sz="1932"/>
            </a:lvl4pPr>
            <a:lvl5pPr marL="2208093" indent="0" algn="ctr">
              <a:buNone/>
              <a:defRPr sz="1932"/>
            </a:lvl5pPr>
            <a:lvl6pPr marL="2760116" indent="0" algn="ctr">
              <a:buNone/>
              <a:defRPr sz="1932"/>
            </a:lvl6pPr>
            <a:lvl7pPr marL="3312140" indent="0" algn="ctr">
              <a:buNone/>
              <a:defRPr sz="1932"/>
            </a:lvl7pPr>
            <a:lvl8pPr marL="3864163" indent="0" algn="ctr">
              <a:buNone/>
              <a:defRPr sz="1932"/>
            </a:lvl8pPr>
            <a:lvl9pPr marL="4416186" indent="0" algn="ctr">
              <a:buNone/>
              <a:defRPr sz="193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58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189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867" y="440855"/>
            <a:ext cx="2716872" cy="70172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50" y="440855"/>
            <a:ext cx="7993117" cy="701725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15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293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7" y="2064352"/>
            <a:ext cx="10867490" cy="3444416"/>
          </a:xfrm>
        </p:spPr>
        <p:txBody>
          <a:bodyPr anchor="b"/>
          <a:lstStyle>
            <a:lvl1pPr>
              <a:defRPr sz="72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7" y="5541353"/>
            <a:ext cx="10867490" cy="1811337"/>
          </a:xfrm>
        </p:spPr>
        <p:txBody>
          <a:bodyPr/>
          <a:lstStyle>
            <a:lvl1pPr marL="0" indent="0">
              <a:buNone/>
              <a:defRPr sz="2898">
                <a:solidFill>
                  <a:schemeClr val="tx1"/>
                </a:solidFill>
              </a:defRPr>
            </a:lvl1pPr>
            <a:lvl2pPr marL="552023" indent="0">
              <a:buNone/>
              <a:defRPr sz="2415">
                <a:solidFill>
                  <a:schemeClr val="tx1">
                    <a:tint val="75000"/>
                  </a:schemeClr>
                </a:solidFill>
              </a:defRPr>
            </a:lvl2pPr>
            <a:lvl3pPr marL="1104047" indent="0">
              <a:buNone/>
              <a:defRPr sz="2173">
                <a:solidFill>
                  <a:schemeClr val="tx1">
                    <a:tint val="75000"/>
                  </a:schemeClr>
                </a:solidFill>
              </a:defRPr>
            </a:lvl3pPr>
            <a:lvl4pPr marL="1656070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4pPr>
            <a:lvl5pPr marL="2208093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5pPr>
            <a:lvl6pPr marL="2760116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6pPr>
            <a:lvl7pPr marL="3312140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7pPr>
            <a:lvl8pPr marL="3864163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8pPr>
            <a:lvl9pPr marL="4416186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447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49" y="2204273"/>
            <a:ext cx="5354995" cy="52538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8744" y="2204273"/>
            <a:ext cx="5354995" cy="52538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21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440856"/>
            <a:ext cx="10867490" cy="1600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92" y="2029849"/>
            <a:ext cx="5330385" cy="994797"/>
          </a:xfrm>
        </p:spPr>
        <p:txBody>
          <a:bodyPr anchor="b"/>
          <a:lstStyle>
            <a:lvl1pPr marL="0" indent="0">
              <a:buNone/>
              <a:defRPr sz="2898" b="1"/>
            </a:lvl1pPr>
            <a:lvl2pPr marL="552023" indent="0">
              <a:buNone/>
              <a:defRPr sz="2415" b="1"/>
            </a:lvl2pPr>
            <a:lvl3pPr marL="1104047" indent="0">
              <a:buNone/>
              <a:defRPr sz="2173" b="1"/>
            </a:lvl3pPr>
            <a:lvl4pPr marL="1656070" indent="0">
              <a:buNone/>
              <a:defRPr sz="1932" b="1"/>
            </a:lvl4pPr>
            <a:lvl5pPr marL="2208093" indent="0">
              <a:buNone/>
              <a:defRPr sz="1932" b="1"/>
            </a:lvl5pPr>
            <a:lvl6pPr marL="2760116" indent="0">
              <a:buNone/>
              <a:defRPr sz="1932" b="1"/>
            </a:lvl6pPr>
            <a:lvl7pPr marL="3312140" indent="0">
              <a:buNone/>
              <a:defRPr sz="1932" b="1"/>
            </a:lvl7pPr>
            <a:lvl8pPr marL="3864163" indent="0">
              <a:buNone/>
              <a:defRPr sz="1932" b="1"/>
            </a:lvl8pPr>
            <a:lvl9pPr marL="4416186" indent="0">
              <a:buNone/>
              <a:defRPr sz="193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892" y="3024646"/>
            <a:ext cx="5330385" cy="44487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8745" y="2029849"/>
            <a:ext cx="5356636" cy="994797"/>
          </a:xfrm>
        </p:spPr>
        <p:txBody>
          <a:bodyPr anchor="b"/>
          <a:lstStyle>
            <a:lvl1pPr marL="0" indent="0">
              <a:buNone/>
              <a:defRPr sz="2898" b="1"/>
            </a:lvl1pPr>
            <a:lvl2pPr marL="552023" indent="0">
              <a:buNone/>
              <a:defRPr sz="2415" b="1"/>
            </a:lvl2pPr>
            <a:lvl3pPr marL="1104047" indent="0">
              <a:buNone/>
              <a:defRPr sz="2173" b="1"/>
            </a:lvl3pPr>
            <a:lvl4pPr marL="1656070" indent="0">
              <a:buNone/>
              <a:defRPr sz="1932" b="1"/>
            </a:lvl4pPr>
            <a:lvl5pPr marL="2208093" indent="0">
              <a:buNone/>
              <a:defRPr sz="1932" b="1"/>
            </a:lvl5pPr>
            <a:lvl6pPr marL="2760116" indent="0">
              <a:buNone/>
              <a:defRPr sz="1932" b="1"/>
            </a:lvl6pPr>
            <a:lvl7pPr marL="3312140" indent="0">
              <a:buNone/>
              <a:defRPr sz="1932" b="1"/>
            </a:lvl7pPr>
            <a:lvl8pPr marL="3864163" indent="0">
              <a:buNone/>
              <a:defRPr sz="1932" b="1"/>
            </a:lvl8pPr>
            <a:lvl9pPr marL="4416186" indent="0">
              <a:buNone/>
              <a:defRPr sz="193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8745" y="3024646"/>
            <a:ext cx="5356636" cy="44487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5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39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219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552027"/>
            <a:ext cx="4063824" cy="1932093"/>
          </a:xfrm>
        </p:spPr>
        <p:txBody>
          <a:bodyPr anchor="b"/>
          <a:lstStyle>
            <a:lvl1pPr>
              <a:defRPr sz="38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36" y="1192226"/>
            <a:ext cx="6378744" cy="5884451"/>
          </a:xfrm>
        </p:spPr>
        <p:txBody>
          <a:bodyPr/>
          <a:lstStyle>
            <a:lvl1pPr>
              <a:defRPr sz="3864"/>
            </a:lvl1pPr>
            <a:lvl2pPr>
              <a:defRPr sz="3381"/>
            </a:lvl2pPr>
            <a:lvl3pPr>
              <a:defRPr sz="2898"/>
            </a:lvl3pPr>
            <a:lvl4pPr>
              <a:defRPr sz="2415"/>
            </a:lvl4pPr>
            <a:lvl5pPr>
              <a:defRPr sz="2415"/>
            </a:lvl5pPr>
            <a:lvl6pPr>
              <a:defRPr sz="2415"/>
            </a:lvl6pPr>
            <a:lvl7pPr>
              <a:defRPr sz="2415"/>
            </a:lvl7pPr>
            <a:lvl8pPr>
              <a:defRPr sz="2415"/>
            </a:lvl8pPr>
            <a:lvl9pPr>
              <a:defRPr sz="241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2484120"/>
            <a:ext cx="4063824" cy="4602140"/>
          </a:xfrm>
        </p:spPr>
        <p:txBody>
          <a:bodyPr/>
          <a:lstStyle>
            <a:lvl1pPr marL="0" indent="0">
              <a:buNone/>
              <a:defRPr sz="1932"/>
            </a:lvl1pPr>
            <a:lvl2pPr marL="552023" indent="0">
              <a:buNone/>
              <a:defRPr sz="1690"/>
            </a:lvl2pPr>
            <a:lvl3pPr marL="1104047" indent="0">
              <a:buNone/>
              <a:defRPr sz="1449"/>
            </a:lvl3pPr>
            <a:lvl4pPr marL="1656070" indent="0">
              <a:buNone/>
              <a:defRPr sz="1207"/>
            </a:lvl4pPr>
            <a:lvl5pPr marL="2208093" indent="0">
              <a:buNone/>
              <a:defRPr sz="1207"/>
            </a:lvl5pPr>
            <a:lvl6pPr marL="2760116" indent="0">
              <a:buNone/>
              <a:defRPr sz="1207"/>
            </a:lvl6pPr>
            <a:lvl7pPr marL="3312140" indent="0">
              <a:buNone/>
              <a:defRPr sz="1207"/>
            </a:lvl7pPr>
            <a:lvl8pPr marL="3864163" indent="0">
              <a:buNone/>
              <a:defRPr sz="1207"/>
            </a:lvl8pPr>
            <a:lvl9pPr marL="4416186" indent="0">
              <a:buNone/>
              <a:defRPr sz="120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06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552027"/>
            <a:ext cx="4063824" cy="1932093"/>
          </a:xfrm>
        </p:spPr>
        <p:txBody>
          <a:bodyPr anchor="b"/>
          <a:lstStyle>
            <a:lvl1pPr>
              <a:defRPr sz="38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6636" y="1192226"/>
            <a:ext cx="6378744" cy="5884451"/>
          </a:xfrm>
        </p:spPr>
        <p:txBody>
          <a:bodyPr anchor="t"/>
          <a:lstStyle>
            <a:lvl1pPr marL="0" indent="0">
              <a:buNone/>
              <a:defRPr sz="3864"/>
            </a:lvl1pPr>
            <a:lvl2pPr marL="552023" indent="0">
              <a:buNone/>
              <a:defRPr sz="3381"/>
            </a:lvl2pPr>
            <a:lvl3pPr marL="1104047" indent="0">
              <a:buNone/>
              <a:defRPr sz="2898"/>
            </a:lvl3pPr>
            <a:lvl4pPr marL="1656070" indent="0">
              <a:buNone/>
              <a:defRPr sz="2415"/>
            </a:lvl4pPr>
            <a:lvl5pPr marL="2208093" indent="0">
              <a:buNone/>
              <a:defRPr sz="2415"/>
            </a:lvl5pPr>
            <a:lvl6pPr marL="2760116" indent="0">
              <a:buNone/>
              <a:defRPr sz="2415"/>
            </a:lvl6pPr>
            <a:lvl7pPr marL="3312140" indent="0">
              <a:buNone/>
              <a:defRPr sz="2415"/>
            </a:lvl7pPr>
            <a:lvl8pPr marL="3864163" indent="0">
              <a:buNone/>
              <a:defRPr sz="2415"/>
            </a:lvl8pPr>
            <a:lvl9pPr marL="4416186" indent="0">
              <a:buNone/>
              <a:defRPr sz="241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2484120"/>
            <a:ext cx="4063824" cy="4602140"/>
          </a:xfrm>
        </p:spPr>
        <p:txBody>
          <a:bodyPr/>
          <a:lstStyle>
            <a:lvl1pPr marL="0" indent="0">
              <a:buNone/>
              <a:defRPr sz="1932"/>
            </a:lvl1pPr>
            <a:lvl2pPr marL="552023" indent="0">
              <a:buNone/>
              <a:defRPr sz="1690"/>
            </a:lvl2pPr>
            <a:lvl3pPr marL="1104047" indent="0">
              <a:buNone/>
              <a:defRPr sz="1449"/>
            </a:lvl3pPr>
            <a:lvl4pPr marL="1656070" indent="0">
              <a:buNone/>
              <a:defRPr sz="1207"/>
            </a:lvl4pPr>
            <a:lvl5pPr marL="2208093" indent="0">
              <a:buNone/>
              <a:defRPr sz="1207"/>
            </a:lvl5pPr>
            <a:lvl6pPr marL="2760116" indent="0">
              <a:buNone/>
              <a:defRPr sz="1207"/>
            </a:lvl6pPr>
            <a:lvl7pPr marL="3312140" indent="0">
              <a:buNone/>
              <a:defRPr sz="1207"/>
            </a:lvl7pPr>
            <a:lvl8pPr marL="3864163" indent="0">
              <a:buNone/>
              <a:defRPr sz="1207"/>
            </a:lvl8pPr>
            <a:lvl9pPr marL="4416186" indent="0">
              <a:buNone/>
              <a:defRPr sz="120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16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249" y="440856"/>
            <a:ext cx="10867490" cy="1600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49" y="2204273"/>
            <a:ext cx="10867490" cy="5253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249" y="7674706"/>
            <a:ext cx="2834997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EC1D1-0E05-47D0-B125-0ACF846A4397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3746" y="7674706"/>
            <a:ext cx="4252496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8742" y="7674706"/>
            <a:ext cx="2834997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45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l" defTabSz="1104047" rtl="0" eaLnBrk="1" latinLnBrk="0" hangingPunct="1">
        <a:lnSpc>
          <a:spcPct val="90000"/>
        </a:lnSpc>
        <a:spcBef>
          <a:spcPct val="0"/>
        </a:spcBef>
        <a:buNone/>
        <a:defRPr sz="53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6012" indent="-276012" algn="l" defTabSz="1104047" rtl="0" eaLnBrk="1" latinLnBrk="0" hangingPunct="1">
        <a:lnSpc>
          <a:spcPct val="90000"/>
        </a:lnSpc>
        <a:spcBef>
          <a:spcPts val="1207"/>
        </a:spcBef>
        <a:buFont typeface="Arial" panose="020B0604020202020204" pitchFamily="34" charset="0"/>
        <a:buChar char="•"/>
        <a:defRPr sz="3381" kern="1200">
          <a:solidFill>
            <a:schemeClr val="tx1"/>
          </a:solidFill>
          <a:latin typeface="+mn-lt"/>
          <a:ea typeface="+mn-ea"/>
          <a:cs typeface="+mn-cs"/>
        </a:defRPr>
      </a:lvl1pPr>
      <a:lvl2pPr marL="828035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898" kern="1200">
          <a:solidFill>
            <a:schemeClr val="tx1"/>
          </a:solidFill>
          <a:latin typeface="+mn-lt"/>
          <a:ea typeface="+mn-ea"/>
          <a:cs typeface="+mn-cs"/>
        </a:defRPr>
      </a:lvl2pPr>
      <a:lvl3pPr marL="1380058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415" kern="1200">
          <a:solidFill>
            <a:schemeClr val="tx1"/>
          </a:solidFill>
          <a:latin typeface="+mn-lt"/>
          <a:ea typeface="+mn-ea"/>
          <a:cs typeface="+mn-cs"/>
        </a:defRPr>
      </a:lvl3pPr>
      <a:lvl4pPr marL="1932081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4pPr>
      <a:lvl5pPr marL="2484105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5pPr>
      <a:lvl6pPr marL="3036128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6pPr>
      <a:lvl7pPr marL="3588151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7pPr>
      <a:lvl8pPr marL="4140175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8pPr>
      <a:lvl9pPr marL="4692198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1pPr>
      <a:lvl2pPr marL="552023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2pPr>
      <a:lvl3pPr marL="1104047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3pPr>
      <a:lvl4pPr marL="1656070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4pPr>
      <a:lvl5pPr marL="2208093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5pPr>
      <a:lvl6pPr marL="2760116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6pPr>
      <a:lvl7pPr marL="3312140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7pPr>
      <a:lvl8pPr marL="3864163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8pPr>
      <a:lvl9pPr marL="4416186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ounded Rectangle 252"/>
          <p:cNvSpPr/>
          <p:nvPr/>
        </p:nvSpPr>
        <p:spPr>
          <a:xfrm>
            <a:off x="881176" y="743588"/>
            <a:ext cx="10805443" cy="6576764"/>
          </a:xfrm>
          <a:prstGeom prst="roundRect">
            <a:avLst/>
          </a:prstGeom>
          <a:solidFill>
            <a:schemeClr val="accent3">
              <a:lumMod val="20000"/>
              <a:lumOff val="80000"/>
              <a:alpha val="53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782" dirty="0"/>
          </a:p>
        </p:txBody>
      </p:sp>
      <p:sp>
        <p:nvSpPr>
          <p:cNvPr id="96" name="Rounded Rectangle 95"/>
          <p:cNvSpPr/>
          <p:nvPr/>
        </p:nvSpPr>
        <p:spPr>
          <a:xfrm>
            <a:off x="6925106" y="5183642"/>
            <a:ext cx="3352964" cy="1915404"/>
          </a:xfrm>
          <a:prstGeom prst="roundRect">
            <a:avLst/>
          </a:prstGeom>
          <a:solidFill>
            <a:srgbClr val="FDF373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82" b="1" dirty="0">
              <a:solidFill>
                <a:srgbClr val="666633"/>
              </a:solidFill>
            </a:endParaRPr>
          </a:p>
          <a:p>
            <a:pPr algn="ctr"/>
            <a:endParaRPr lang="en-US" sz="1782" b="1" dirty="0">
              <a:solidFill>
                <a:srgbClr val="666633"/>
              </a:solidFill>
            </a:endParaRPr>
          </a:p>
          <a:p>
            <a:pPr algn="ctr"/>
            <a:endParaRPr lang="en-US" sz="1782" b="1" dirty="0">
              <a:solidFill>
                <a:srgbClr val="666633"/>
              </a:solidFill>
            </a:endParaRPr>
          </a:p>
          <a:p>
            <a:pPr algn="ctr"/>
            <a:endParaRPr lang="en-US" sz="1782" b="1" dirty="0">
              <a:solidFill>
                <a:srgbClr val="666633"/>
              </a:solidFill>
            </a:endParaRPr>
          </a:p>
          <a:p>
            <a:pPr algn="ctr"/>
            <a:r>
              <a:rPr lang="en-CA" sz="1999" dirty="0">
                <a:solidFill>
                  <a:srgbClr val="666633"/>
                </a:solidFill>
              </a:rPr>
              <a:t>5.3 Constructing the anti-unifier</a:t>
            </a:r>
            <a:endParaRPr lang="en-US" sz="1999" dirty="0">
              <a:solidFill>
                <a:srgbClr val="666633"/>
              </a:solidFill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2512368" y="5197622"/>
            <a:ext cx="3417484" cy="1901424"/>
          </a:xfrm>
          <a:prstGeom prst="roundRect">
            <a:avLst/>
          </a:prstGeom>
          <a:solidFill>
            <a:srgbClr val="FDF373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82" b="1" dirty="0">
              <a:solidFill>
                <a:srgbClr val="666633"/>
              </a:solidFill>
            </a:endParaRPr>
          </a:p>
          <a:p>
            <a:pPr algn="ctr"/>
            <a:endParaRPr lang="en-US" sz="1782" b="1" dirty="0">
              <a:solidFill>
                <a:srgbClr val="666633"/>
              </a:solidFill>
            </a:endParaRPr>
          </a:p>
          <a:p>
            <a:pPr algn="ctr"/>
            <a:endParaRPr lang="en-US" sz="1782" b="1" dirty="0">
              <a:solidFill>
                <a:srgbClr val="666633"/>
              </a:solidFill>
            </a:endParaRPr>
          </a:p>
          <a:p>
            <a:pPr algn="ctr"/>
            <a:endParaRPr lang="en-US" sz="1782" b="1" dirty="0">
              <a:solidFill>
                <a:srgbClr val="666633"/>
              </a:solidFill>
            </a:endParaRPr>
          </a:p>
          <a:p>
            <a:pPr algn="ctr"/>
            <a:endParaRPr lang="en-US" sz="1782" b="1" dirty="0">
              <a:solidFill>
                <a:srgbClr val="666633"/>
              </a:solidFill>
            </a:endParaRPr>
          </a:p>
          <a:p>
            <a:pPr algn="ctr"/>
            <a:r>
              <a:rPr lang="en-CA" sz="1999" dirty="0">
                <a:solidFill>
                  <a:srgbClr val="666633"/>
                </a:solidFill>
              </a:rPr>
              <a:t>5.2 Computing similarity between AUASTs</a:t>
            </a:r>
            <a:endParaRPr lang="en-US" sz="1999" dirty="0">
              <a:solidFill>
                <a:srgbClr val="666633"/>
              </a:solidFill>
            </a:endParaRPr>
          </a:p>
          <a:p>
            <a:pPr algn="ctr"/>
            <a:endParaRPr lang="en-US" sz="1782" b="1" dirty="0">
              <a:solidFill>
                <a:srgbClr val="666633"/>
              </a:solidFill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1639263" y="1039048"/>
            <a:ext cx="9289275" cy="2985005"/>
          </a:xfrm>
          <a:prstGeom prst="roundRect">
            <a:avLst/>
          </a:prstGeom>
          <a:solidFill>
            <a:srgbClr val="FDF373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82" b="1" dirty="0">
              <a:solidFill>
                <a:srgbClr val="666633"/>
              </a:solidFill>
            </a:endParaRPr>
          </a:p>
          <a:p>
            <a:pPr algn="ctr"/>
            <a:endParaRPr lang="en-US" sz="1782" b="1" dirty="0">
              <a:solidFill>
                <a:srgbClr val="666633"/>
              </a:solidFill>
            </a:endParaRPr>
          </a:p>
          <a:p>
            <a:pPr algn="ctr"/>
            <a:endParaRPr lang="en-US" sz="1782" b="1" dirty="0">
              <a:solidFill>
                <a:srgbClr val="666633"/>
              </a:solidFill>
            </a:endParaRPr>
          </a:p>
          <a:p>
            <a:pPr algn="ctr"/>
            <a:endParaRPr lang="en-US" sz="1782" b="1" dirty="0">
              <a:solidFill>
                <a:srgbClr val="666633"/>
              </a:solidFill>
            </a:endParaRPr>
          </a:p>
          <a:p>
            <a:pPr algn="ctr"/>
            <a:endParaRPr lang="en-US" sz="1782" b="1" dirty="0">
              <a:solidFill>
                <a:srgbClr val="666633"/>
              </a:solidFill>
            </a:endParaRPr>
          </a:p>
          <a:p>
            <a:pPr algn="ctr"/>
            <a:endParaRPr lang="en-US" sz="1782" b="1" dirty="0">
              <a:solidFill>
                <a:srgbClr val="666633"/>
              </a:solidFill>
            </a:endParaRPr>
          </a:p>
          <a:p>
            <a:pPr algn="ctr"/>
            <a:endParaRPr lang="en-US" sz="1782" b="1" dirty="0">
              <a:solidFill>
                <a:srgbClr val="666633"/>
              </a:solidFill>
            </a:endParaRPr>
          </a:p>
          <a:p>
            <a:pPr algn="ctr"/>
            <a:endParaRPr lang="en-US" sz="1782" b="1" dirty="0">
              <a:solidFill>
                <a:srgbClr val="666633"/>
              </a:solidFill>
            </a:endParaRPr>
          </a:p>
          <a:p>
            <a:pPr algn="ctr"/>
            <a:endParaRPr lang="en-US" sz="1782" dirty="0">
              <a:solidFill>
                <a:srgbClr val="666633"/>
              </a:solidFill>
            </a:endParaRPr>
          </a:p>
          <a:p>
            <a:pPr algn="ctr"/>
            <a:r>
              <a:rPr lang="en-US" sz="1999" dirty="0">
                <a:solidFill>
                  <a:srgbClr val="666633"/>
                </a:solidFill>
              </a:rPr>
              <a:t>                                       </a:t>
            </a:r>
            <a:r>
              <a:rPr lang="en-CA" sz="1999" dirty="0">
                <a:solidFill>
                  <a:srgbClr val="666633"/>
                </a:solidFill>
              </a:rPr>
              <a:t>5.1 Determining the best correspondences</a:t>
            </a:r>
            <a:endParaRPr lang="en-US" sz="1999" dirty="0">
              <a:solidFill>
                <a:srgbClr val="666633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7429711" y="5482887"/>
            <a:ext cx="2303050" cy="7066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5312" tIns="32656" rIns="65312" bIns="326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600" dirty="0">
                <a:solidFill>
                  <a:srgbClr val="666633"/>
                </a:solidFill>
              </a:rPr>
              <a:t>Algorithm 5.5</a:t>
            </a:r>
          </a:p>
          <a:p>
            <a:pPr algn="ctr"/>
            <a:r>
              <a:rPr lang="en-US" sz="1521" b="1" dirty="0">
                <a:solidFill>
                  <a:srgbClr val="666633"/>
                </a:solidFill>
              </a:rPr>
              <a:t>ANTI-UNIFY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288772" y="7737389"/>
            <a:ext cx="2623545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9" dirty="0">
                <a:solidFill>
                  <a:srgbClr val="666633"/>
                </a:solidFill>
              </a:rPr>
              <a:t>           Anti-unifier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500272" y="7726665"/>
            <a:ext cx="1441679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9" dirty="0">
                <a:solidFill>
                  <a:srgbClr val="666633"/>
                </a:solidFill>
              </a:rPr>
              <a:t>Similarity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012591" y="5482884"/>
            <a:ext cx="2514557" cy="7621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5312" tIns="32656" rIns="65312" bIns="326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600" dirty="0">
                <a:solidFill>
                  <a:srgbClr val="666633"/>
                </a:solidFill>
              </a:rPr>
              <a:t>Algorithm 5.4 </a:t>
            </a:r>
          </a:p>
          <a:p>
            <a:pPr algn="ctr"/>
            <a:r>
              <a:rPr lang="en-CA" sz="1521" b="1" dirty="0">
                <a:solidFill>
                  <a:srgbClr val="666633"/>
                </a:solidFill>
              </a:rPr>
              <a:t>COMPUTE-BEST-MATCHES</a:t>
            </a:r>
            <a:endParaRPr lang="en-US" sz="1521" b="1" dirty="0">
              <a:solidFill>
                <a:srgbClr val="666633"/>
              </a:solidFill>
            </a:endParaRPr>
          </a:p>
        </p:txBody>
      </p:sp>
      <p:cxnSp>
        <p:nvCxnSpPr>
          <p:cNvPr id="6" name="Elbow Connector 5"/>
          <p:cNvCxnSpPr/>
          <p:nvPr/>
        </p:nvCxnSpPr>
        <p:spPr>
          <a:xfrm>
            <a:off x="3324917" y="4257955"/>
            <a:ext cx="4354938" cy="939675"/>
          </a:xfrm>
          <a:prstGeom prst="bentConnector3">
            <a:avLst>
              <a:gd name="adj1" fmla="val 99934"/>
            </a:avLst>
          </a:prstGeom>
          <a:ln w="31750">
            <a:solidFill>
              <a:srgbClr val="666633">
                <a:alpha val="63000"/>
              </a:srgbClr>
            </a:solidFill>
            <a:prstDash val="sys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108667" y="2611516"/>
            <a:ext cx="3353110" cy="7062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5312" tIns="32656" rIns="65312" bIns="326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600" dirty="0">
                <a:solidFill>
                  <a:srgbClr val="666633"/>
                </a:solidFill>
              </a:rPr>
              <a:t>Algorithm 5.3</a:t>
            </a:r>
            <a:endParaRPr lang="en-US" sz="1600" dirty="0">
              <a:solidFill>
                <a:srgbClr val="666633"/>
              </a:solidFill>
            </a:endParaRPr>
          </a:p>
          <a:p>
            <a:pPr algn="ctr"/>
            <a:r>
              <a:rPr lang="en-US" sz="1521" b="1" dirty="0">
                <a:solidFill>
                  <a:srgbClr val="666633"/>
                </a:solidFill>
              </a:rPr>
              <a:t>REMOVE-OTHER-CORRESPONDENCES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429065" y="214060"/>
            <a:ext cx="1330224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9" dirty="0">
                <a:solidFill>
                  <a:srgbClr val="666633"/>
                </a:solidFill>
              </a:rPr>
              <a:t> AUAST </a:t>
            </a:r>
            <a:r>
              <a:rPr lang="en-US" sz="1999" i="1" dirty="0">
                <a:solidFill>
                  <a:srgbClr val="666633"/>
                </a:solidFill>
              </a:rPr>
              <a:t>B</a:t>
            </a:r>
          </a:p>
        </p:txBody>
      </p:sp>
      <p:cxnSp>
        <p:nvCxnSpPr>
          <p:cNvPr id="34" name="Elbow Connector 33"/>
          <p:cNvCxnSpPr/>
          <p:nvPr/>
        </p:nvCxnSpPr>
        <p:spPr>
          <a:xfrm rot="5400000">
            <a:off x="4607040" y="968484"/>
            <a:ext cx="761485" cy="1834"/>
          </a:xfrm>
          <a:prstGeom prst="bentConnector3">
            <a:avLst>
              <a:gd name="adj1" fmla="val 50000"/>
            </a:avLst>
          </a:prstGeom>
          <a:ln w="31750">
            <a:solidFill>
              <a:srgbClr val="666633">
                <a:alpha val="63000"/>
              </a:srgbClr>
            </a:solidFill>
            <a:prstDash val="sys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183644" y="1358539"/>
            <a:ext cx="4046859" cy="18878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5312" tIns="32656" rIns="65312" bIns="326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600" dirty="0">
                <a:solidFill>
                  <a:srgbClr val="666633"/>
                </a:solidFill>
              </a:rPr>
              <a:t>Algorithm 5.1</a:t>
            </a:r>
            <a:endParaRPr lang="en-US" sz="1600" dirty="0">
              <a:solidFill>
                <a:srgbClr val="666633"/>
              </a:solidFill>
            </a:endParaRPr>
          </a:p>
          <a:p>
            <a:pPr algn="ctr"/>
            <a:r>
              <a:rPr lang="en-US" sz="1521" b="1" dirty="0">
                <a:solidFill>
                  <a:srgbClr val="666633"/>
                </a:solidFill>
              </a:rPr>
              <a:t>DETERMINE-BEST-CORRESPONDENCES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680614" y="1366066"/>
            <a:ext cx="2203303" cy="7062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5312" tIns="32656" rIns="65312" bIns="326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600" dirty="0">
                <a:solidFill>
                  <a:srgbClr val="666633"/>
                </a:solidFill>
              </a:rPr>
              <a:t>Algorithm 5.2</a:t>
            </a:r>
            <a:endParaRPr lang="en-CA" sz="1600" b="1" dirty="0">
              <a:solidFill>
                <a:srgbClr val="666633"/>
              </a:solidFill>
            </a:endParaRPr>
          </a:p>
          <a:p>
            <a:pPr algn="ctr"/>
            <a:r>
              <a:rPr lang="en-US" sz="1521" b="1" dirty="0">
                <a:solidFill>
                  <a:srgbClr val="666633"/>
                </a:solidFill>
              </a:rPr>
              <a:t>APPLY-CONSTRAINTS</a:t>
            </a:r>
          </a:p>
        </p:txBody>
      </p:sp>
      <p:cxnSp>
        <p:nvCxnSpPr>
          <p:cNvPr id="45" name="Elbow Connector 44"/>
          <p:cNvCxnSpPr/>
          <p:nvPr/>
        </p:nvCxnSpPr>
        <p:spPr>
          <a:xfrm rot="16200000" flipH="1">
            <a:off x="4053926" y="4215958"/>
            <a:ext cx="1937228" cy="4"/>
          </a:xfrm>
          <a:prstGeom prst="bentConnector3">
            <a:avLst>
              <a:gd name="adj1" fmla="val 50000"/>
            </a:avLst>
          </a:prstGeom>
          <a:ln w="31750">
            <a:solidFill>
              <a:srgbClr val="666633">
                <a:alpha val="63000"/>
              </a:srgbClr>
            </a:solidFill>
            <a:prstDash val="sys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/>
          <p:nvPr/>
        </p:nvCxnSpPr>
        <p:spPr>
          <a:xfrm rot="16200000" flipH="1">
            <a:off x="2371925" y="4215025"/>
            <a:ext cx="1937228" cy="4"/>
          </a:xfrm>
          <a:prstGeom prst="bentConnector3">
            <a:avLst>
              <a:gd name="adj1" fmla="val 50000"/>
            </a:avLst>
          </a:prstGeom>
          <a:ln w="31750">
            <a:solidFill>
              <a:srgbClr val="666633">
                <a:alpha val="63000"/>
              </a:srgbClr>
            </a:solidFill>
            <a:prstDash val="sys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/>
          <p:nvPr/>
        </p:nvCxnSpPr>
        <p:spPr>
          <a:xfrm>
            <a:off x="5013836" y="4627465"/>
            <a:ext cx="4367297" cy="570156"/>
          </a:xfrm>
          <a:prstGeom prst="bentConnector3">
            <a:avLst>
              <a:gd name="adj1" fmla="val 99793"/>
            </a:avLst>
          </a:prstGeom>
          <a:ln w="31750">
            <a:solidFill>
              <a:srgbClr val="666633">
                <a:alpha val="63000"/>
              </a:srgbClr>
            </a:solidFill>
            <a:prstDash val="sys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-4434339" y="377617"/>
            <a:ext cx="1513166" cy="750372"/>
          </a:xfrm>
          <a:prstGeom prst="roundRect">
            <a:avLst/>
          </a:prstGeom>
          <a:solidFill>
            <a:srgbClr val="FDF373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82" dirty="0">
                <a:solidFill>
                  <a:srgbClr val="666633"/>
                </a:solidFill>
              </a:rPr>
              <a:t>Constructing the AUAST</a:t>
            </a:r>
          </a:p>
        </p:txBody>
      </p:sp>
      <p:cxnSp>
        <p:nvCxnSpPr>
          <p:cNvPr id="44" name="Elbow Connector 43"/>
          <p:cNvCxnSpPr>
            <a:stCxn id="30" idx="2"/>
          </p:cNvCxnSpPr>
          <p:nvPr/>
        </p:nvCxnSpPr>
        <p:spPr>
          <a:xfrm rot="5400000">
            <a:off x="-5160413" y="1405719"/>
            <a:ext cx="1760390" cy="1204925"/>
          </a:xfrm>
          <a:prstGeom prst="bentConnector3">
            <a:avLst>
              <a:gd name="adj1" fmla="val 50000"/>
            </a:avLst>
          </a:prstGeom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-4187891" y="-458712"/>
            <a:ext cx="1020275" cy="326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21" dirty="0">
                <a:solidFill>
                  <a:srgbClr val="666633"/>
                </a:solidFill>
              </a:rPr>
              <a:t>  CAST B</a:t>
            </a:r>
          </a:p>
        </p:txBody>
      </p:sp>
      <p:cxnSp>
        <p:nvCxnSpPr>
          <p:cNvPr id="48" name="Elbow Connector 47"/>
          <p:cNvCxnSpPr>
            <a:stCxn id="46" idx="2"/>
            <a:endCxn id="30" idx="0"/>
          </p:cNvCxnSpPr>
          <p:nvPr/>
        </p:nvCxnSpPr>
        <p:spPr>
          <a:xfrm rot="5400000">
            <a:off x="-3932733" y="122638"/>
            <a:ext cx="509958" cy="3"/>
          </a:xfrm>
          <a:prstGeom prst="bentConnector3">
            <a:avLst>
              <a:gd name="adj1" fmla="val 50000"/>
            </a:avLst>
          </a:prstGeom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689568" y="214059"/>
            <a:ext cx="1262574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9" dirty="0">
                <a:solidFill>
                  <a:srgbClr val="666633"/>
                </a:solidFill>
              </a:rPr>
              <a:t>  AUAST </a:t>
            </a:r>
            <a:r>
              <a:rPr lang="en-US" sz="1999" i="1" dirty="0">
                <a:solidFill>
                  <a:srgbClr val="666633"/>
                </a:solidFill>
              </a:rPr>
              <a:t>A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-6149402" y="377615"/>
            <a:ext cx="1513166" cy="750372"/>
          </a:xfrm>
          <a:prstGeom prst="roundRect">
            <a:avLst/>
          </a:prstGeom>
          <a:solidFill>
            <a:srgbClr val="FDF373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82" dirty="0">
                <a:solidFill>
                  <a:srgbClr val="666633"/>
                </a:solidFill>
              </a:rPr>
              <a:t>Constructing the AUAST</a:t>
            </a:r>
          </a:p>
        </p:txBody>
      </p:sp>
      <p:cxnSp>
        <p:nvCxnSpPr>
          <p:cNvPr id="74" name="Elbow Connector 73"/>
          <p:cNvCxnSpPr>
            <a:stCxn id="72" idx="2"/>
          </p:cNvCxnSpPr>
          <p:nvPr/>
        </p:nvCxnSpPr>
        <p:spPr>
          <a:xfrm rot="5400000">
            <a:off x="-6321106" y="1960090"/>
            <a:ext cx="1760390" cy="96193"/>
          </a:xfrm>
          <a:prstGeom prst="bentConnector3">
            <a:avLst>
              <a:gd name="adj1" fmla="val 50000"/>
            </a:avLst>
          </a:prstGeom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-5902956" y="-458713"/>
            <a:ext cx="1020275" cy="326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21" dirty="0">
                <a:solidFill>
                  <a:srgbClr val="666633"/>
                </a:solidFill>
              </a:rPr>
              <a:t>  CAST A</a:t>
            </a:r>
          </a:p>
        </p:txBody>
      </p:sp>
      <p:cxnSp>
        <p:nvCxnSpPr>
          <p:cNvPr id="76" name="Elbow Connector 75"/>
          <p:cNvCxnSpPr>
            <a:stCxn id="75" idx="2"/>
            <a:endCxn id="72" idx="0"/>
          </p:cNvCxnSpPr>
          <p:nvPr/>
        </p:nvCxnSpPr>
        <p:spPr>
          <a:xfrm rot="5400000">
            <a:off x="-5647795" y="122637"/>
            <a:ext cx="509957" cy="1"/>
          </a:xfrm>
          <a:prstGeom prst="bentConnector3">
            <a:avLst>
              <a:gd name="adj1" fmla="val 50000"/>
            </a:avLst>
          </a:prstGeom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endCxn id="106" idx="0"/>
          </p:cNvCxnSpPr>
          <p:nvPr/>
        </p:nvCxnSpPr>
        <p:spPr>
          <a:xfrm rot="5400000">
            <a:off x="8287002" y="7422782"/>
            <a:ext cx="628149" cy="1062"/>
          </a:xfrm>
          <a:prstGeom prst="bentConnector3">
            <a:avLst>
              <a:gd name="adj1" fmla="val 50000"/>
            </a:avLst>
          </a:prstGeom>
          <a:ln w="31750">
            <a:solidFill>
              <a:srgbClr val="666633">
                <a:alpha val="63000"/>
              </a:srgbClr>
            </a:solidFill>
            <a:prstDash val="sys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 rot="5400000">
            <a:off x="3784268" y="7408934"/>
            <a:ext cx="628150" cy="1048"/>
          </a:xfrm>
          <a:prstGeom prst="bentConnector3">
            <a:avLst>
              <a:gd name="adj1" fmla="val 50000"/>
            </a:avLst>
          </a:prstGeom>
          <a:ln w="31750">
            <a:solidFill>
              <a:srgbClr val="666633">
                <a:alpha val="63000"/>
              </a:srgbClr>
            </a:solidFill>
            <a:prstDash val="sys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 rot="5400000">
            <a:off x="2941030" y="965019"/>
            <a:ext cx="761485" cy="1834"/>
          </a:xfrm>
          <a:prstGeom prst="bentConnector3">
            <a:avLst>
              <a:gd name="adj1" fmla="val 50000"/>
            </a:avLst>
          </a:prstGeom>
          <a:ln w="31750">
            <a:solidFill>
              <a:srgbClr val="666633">
                <a:alpha val="63000"/>
              </a:srgbClr>
            </a:solidFill>
            <a:prstDash val="sys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37" idx="1"/>
          </p:cNvCxnSpPr>
          <p:nvPr/>
        </p:nvCxnSpPr>
        <p:spPr>
          <a:xfrm>
            <a:off x="6230492" y="1719167"/>
            <a:ext cx="1450122" cy="1"/>
          </a:xfrm>
          <a:prstGeom prst="straightConnector1">
            <a:avLst/>
          </a:prstGeom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31" idx="1"/>
          </p:cNvCxnSpPr>
          <p:nvPr/>
        </p:nvCxnSpPr>
        <p:spPr>
          <a:xfrm>
            <a:off x="6230492" y="2964617"/>
            <a:ext cx="878175" cy="1"/>
          </a:xfrm>
          <a:prstGeom prst="straightConnector1">
            <a:avLst/>
          </a:prstGeom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719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2749</TotalTime>
  <Words>52</Words>
  <Application>Microsoft Office PowerPoint</Application>
  <PresentationFormat>Custom</PresentationFormat>
  <Paragraphs>40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Narges Zirakchian</dc:creator>
  <cp:lastModifiedBy>narges</cp:lastModifiedBy>
  <cp:revision>169</cp:revision>
  <dcterms:created xsi:type="dcterms:W3CDTF">2016-04-24T22:34:42Z</dcterms:created>
  <dcterms:modified xsi:type="dcterms:W3CDTF">2016-11-04T18:24:59Z</dcterms:modified>
</cp:coreProperties>
</file>