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7" r:id="rId2"/>
  </p:sldIdLst>
  <p:sldSz cx="12801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9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E6E6E6"/>
    <a:srgbClr val="669900"/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 varScale="1">
        <p:scale>
          <a:sx n="66" d="100"/>
          <a:sy n="66" d="100"/>
        </p:scale>
        <p:origin x="1344" y="66"/>
      </p:cViewPr>
      <p:guideLst>
        <p:guide orient="horz" pos="2879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9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8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1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5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9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9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Elbow Connector 105"/>
          <p:cNvCxnSpPr/>
          <p:nvPr/>
        </p:nvCxnSpPr>
        <p:spPr>
          <a:xfrm flipV="1">
            <a:off x="1983337" y="5418667"/>
            <a:ext cx="4430693" cy="1883460"/>
          </a:xfrm>
          <a:prstGeom prst="bentConnector3">
            <a:avLst>
              <a:gd name="adj1" fmla="val 312"/>
            </a:avLst>
          </a:prstGeom>
          <a:ln w="38100" cmpd="sng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87105" y="3098305"/>
            <a:ext cx="11421979" cy="9457"/>
          </a:xfrm>
          <a:prstGeom prst="line">
            <a:avLst/>
          </a:prstGeom>
          <a:ln w="38100" cmpd="sng">
            <a:solidFill>
              <a:srgbClr val="666633">
                <a:alpha val="63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0217" y="2378522"/>
            <a:ext cx="2937917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5" b="1" i="1" dirty="0">
                <a:solidFill>
                  <a:srgbClr val="666633"/>
                </a:solidFill>
              </a:rPr>
              <a:t>Threshold</a:t>
            </a:r>
            <a:r>
              <a:rPr lang="en-US" sz="2585" b="1" i="1" dirty="0"/>
              <a:t> </a:t>
            </a:r>
            <a:r>
              <a:rPr lang="en-US" sz="2585" b="1" i="1" dirty="0">
                <a:solidFill>
                  <a:srgbClr val="666633"/>
                </a:solidFill>
              </a:rPr>
              <a:t>A = 0.20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839235" y="798625"/>
            <a:ext cx="2479523" cy="1627601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r>
              <a:rPr lang="en-US" sz="2585" b="1" dirty="0">
                <a:solidFill>
                  <a:srgbClr val="666633"/>
                </a:solidFill>
              </a:rPr>
              <a:t>Cluster</a:t>
            </a:r>
            <a:r>
              <a:rPr lang="en-US" sz="2585" b="1" dirty="0" smtClean="0">
                <a:solidFill>
                  <a:srgbClr val="666633"/>
                </a:solidFill>
              </a:rPr>
              <a:t>#5</a:t>
            </a:r>
            <a:endParaRPr lang="en-US" sz="2585" b="1" dirty="0">
              <a:solidFill>
                <a:srgbClr val="666633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41627" y="1038315"/>
            <a:ext cx="1840597" cy="5846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585" b="1" dirty="0">
                <a:solidFill>
                  <a:srgbClr val="666633"/>
                </a:solidFill>
              </a:rPr>
              <a:t>AUAST </a:t>
            </a:r>
            <a:r>
              <a:rPr lang="en-US" sz="2585" b="1" i="1" dirty="0">
                <a:solidFill>
                  <a:srgbClr val="666633"/>
                </a:solidFill>
              </a:rPr>
              <a:t>ABC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972432" y="3354314"/>
            <a:ext cx="2479523" cy="1627601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r>
              <a:rPr lang="en-US" sz="2585" b="1" dirty="0">
                <a:solidFill>
                  <a:srgbClr val="666633"/>
                </a:solidFill>
              </a:rPr>
              <a:t>Cluster</a:t>
            </a:r>
            <a:r>
              <a:rPr lang="en-US" sz="2585" b="1" dirty="0" smtClean="0">
                <a:solidFill>
                  <a:srgbClr val="666633"/>
                </a:solidFill>
              </a:rPr>
              <a:t>#4</a:t>
            </a:r>
            <a:endParaRPr lang="en-US" sz="2585" b="1" dirty="0">
              <a:solidFill>
                <a:srgbClr val="666633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274823" y="3594005"/>
            <a:ext cx="1840597" cy="5846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585" b="1" dirty="0">
                <a:solidFill>
                  <a:srgbClr val="666633"/>
                </a:solidFill>
              </a:rPr>
              <a:t>AUAST </a:t>
            </a:r>
            <a:r>
              <a:rPr lang="en-US" sz="2585" b="1" i="1" dirty="0">
                <a:solidFill>
                  <a:srgbClr val="666633"/>
                </a:solidFill>
              </a:rPr>
              <a:t>AB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43575" y="7280959"/>
            <a:ext cx="2479523" cy="1627601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r>
              <a:rPr lang="en-US" sz="2585" b="1" dirty="0">
                <a:solidFill>
                  <a:srgbClr val="666633"/>
                </a:solidFill>
              </a:rPr>
              <a:t>Cluster#1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045966" y="7520650"/>
            <a:ext cx="1840597" cy="5846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585" b="1" dirty="0">
                <a:solidFill>
                  <a:srgbClr val="666633"/>
                </a:solidFill>
              </a:rPr>
              <a:t>AUAST </a:t>
            </a:r>
            <a:r>
              <a:rPr lang="en-US" sz="2585" b="1" i="1" dirty="0">
                <a:solidFill>
                  <a:srgbClr val="666633"/>
                </a:solidFill>
              </a:rPr>
              <a:t>A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204556" y="7280959"/>
            <a:ext cx="2479523" cy="1627601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r>
              <a:rPr lang="en-US" sz="2585" b="1" dirty="0">
                <a:solidFill>
                  <a:srgbClr val="666633"/>
                </a:solidFill>
              </a:rPr>
              <a:t>Cluster#2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506948" y="7467919"/>
            <a:ext cx="1840597" cy="5846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585" b="1" dirty="0">
                <a:solidFill>
                  <a:srgbClr val="666633"/>
                </a:solidFill>
              </a:rPr>
              <a:t>AUAST </a:t>
            </a:r>
            <a:r>
              <a:rPr lang="en-US" sz="2585" b="1" i="1" dirty="0">
                <a:solidFill>
                  <a:srgbClr val="666633"/>
                </a:solidFill>
              </a:rPr>
              <a:t>B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9270490" y="7280959"/>
            <a:ext cx="2479523" cy="1627601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endParaRPr lang="en-US" sz="2585" b="1" dirty="0">
              <a:solidFill>
                <a:srgbClr val="666633"/>
              </a:solidFill>
            </a:endParaRPr>
          </a:p>
          <a:p>
            <a:pPr algn="ctr"/>
            <a:r>
              <a:rPr lang="en-US" sz="2585" b="1" dirty="0">
                <a:solidFill>
                  <a:srgbClr val="666633"/>
                </a:solidFill>
              </a:rPr>
              <a:t>Cluster#3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72882" y="7517078"/>
            <a:ext cx="1840597" cy="5846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585" b="1" dirty="0">
                <a:solidFill>
                  <a:srgbClr val="666633"/>
                </a:solidFill>
              </a:rPr>
              <a:t>AUAST </a:t>
            </a:r>
            <a:r>
              <a:rPr lang="en-US" sz="2585" b="1" i="1" dirty="0">
                <a:solidFill>
                  <a:srgbClr val="666633"/>
                </a:solidFill>
              </a:rPr>
              <a:t>C</a:t>
            </a:r>
          </a:p>
        </p:txBody>
      </p:sp>
      <p:cxnSp>
        <p:nvCxnSpPr>
          <p:cNvPr id="24" name="Elbow Connector 23"/>
          <p:cNvCxnSpPr>
            <a:stCxn id="56" idx="0"/>
          </p:cNvCxnSpPr>
          <p:nvPr/>
        </p:nvCxnSpPr>
        <p:spPr>
          <a:xfrm rot="16200000" flipV="1">
            <a:off x="5075572" y="1846278"/>
            <a:ext cx="4550459" cy="6318903"/>
          </a:xfrm>
          <a:prstGeom prst="bentConnector2">
            <a:avLst/>
          </a:prstGeom>
          <a:ln w="38100" cmpd="sng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78997" y="396463"/>
            <a:ext cx="0" cy="40216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4157189" y="3040702"/>
            <a:ext cx="121198" cy="115166"/>
          </a:xfrm>
          <a:prstGeom prst="flowChartConnector">
            <a:avLst/>
          </a:prstGeom>
          <a:solidFill>
            <a:srgbClr val="666633"/>
          </a:solidFill>
          <a:ln>
            <a:solidFill>
              <a:srgbClr val="96944A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326" b="1">
              <a:ln>
                <a:solidFill>
                  <a:srgbClr val="666633"/>
                </a:solidFill>
              </a:ln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10449659" y="3015678"/>
            <a:ext cx="128340" cy="144153"/>
          </a:xfrm>
          <a:prstGeom prst="flowChartConnector">
            <a:avLst/>
          </a:prstGeom>
          <a:solidFill>
            <a:srgbClr val="666633"/>
          </a:solidFill>
          <a:ln>
            <a:solidFill>
              <a:srgbClr val="BAB872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326" b="1">
              <a:ln>
                <a:solidFill>
                  <a:srgbClr val="666633"/>
                </a:solidFill>
              </a:ln>
            </a:endParaRPr>
          </a:p>
        </p:txBody>
      </p:sp>
      <p:cxnSp>
        <p:nvCxnSpPr>
          <p:cNvPr id="26" name="Straight Arrow Connector 25"/>
          <p:cNvCxnSpPr>
            <a:endCxn id="48" idx="2"/>
          </p:cNvCxnSpPr>
          <p:nvPr/>
        </p:nvCxnSpPr>
        <p:spPr>
          <a:xfrm flipV="1">
            <a:off x="7078997" y="2426226"/>
            <a:ext cx="0" cy="304273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9" idx="2"/>
          </p:cNvCxnSpPr>
          <p:nvPr/>
        </p:nvCxnSpPr>
        <p:spPr>
          <a:xfrm flipV="1">
            <a:off x="4212194" y="4981915"/>
            <a:ext cx="0" cy="43675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54" idx="0"/>
          </p:cNvCxnSpPr>
          <p:nvPr/>
        </p:nvCxnSpPr>
        <p:spPr>
          <a:xfrm>
            <a:off x="6414030" y="5418667"/>
            <a:ext cx="30288" cy="1862292"/>
          </a:xfrm>
          <a:prstGeom prst="line">
            <a:avLst/>
          </a:prstGeom>
          <a:ln w="38100" cmpd="sng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9" idx="0"/>
          </p:cNvCxnSpPr>
          <p:nvPr/>
        </p:nvCxnSpPr>
        <p:spPr>
          <a:xfrm>
            <a:off x="4212194" y="2730499"/>
            <a:ext cx="0" cy="623815"/>
          </a:xfrm>
          <a:prstGeom prst="line">
            <a:avLst/>
          </a:prstGeom>
          <a:ln w="38100" cmpd="sng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</TotalTime>
  <Words>20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115</cp:revision>
  <dcterms:created xsi:type="dcterms:W3CDTF">2016-04-24T22:34:42Z</dcterms:created>
  <dcterms:modified xsi:type="dcterms:W3CDTF">2016-11-06T18:08:04Z</dcterms:modified>
</cp:coreProperties>
</file>