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</p:sldIdLst>
  <p:sldSz cx="20116800" cy="9144000"/>
  <p:notesSz cx="6858000" cy="9144000"/>
  <p:defaultTextStyle>
    <a:defPPr>
      <a:defRPr lang="en-US"/>
    </a:defPPr>
    <a:lvl1pPr marL="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1pPr>
    <a:lvl2pPr marL="55758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2pPr>
    <a:lvl3pPr marL="111515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3pPr>
    <a:lvl4pPr marL="16727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4pPr>
    <a:lvl5pPr marL="223031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5pPr>
    <a:lvl6pPr marL="278790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6pPr>
    <a:lvl7pPr marL="334547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7pPr>
    <a:lvl8pPr marL="3903061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8pPr>
    <a:lvl9pPr marL="44606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FFFF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6" y="-496"/>
      </p:cViewPr>
      <p:guideLst>
        <p:guide orient="horz" pos="2880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496484"/>
            <a:ext cx="15087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02717"/>
            <a:ext cx="150876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486834"/>
            <a:ext cx="433768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486834"/>
            <a:ext cx="1276159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279652"/>
            <a:ext cx="1735074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6119285"/>
            <a:ext cx="1735074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434167"/>
            <a:ext cx="85496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434167"/>
            <a:ext cx="85496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1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486834"/>
            <a:ext cx="1735074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241551"/>
            <a:ext cx="85103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3340100"/>
            <a:ext cx="85103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241551"/>
            <a:ext cx="855226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3340100"/>
            <a:ext cx="855226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8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316567"/>
            <a:ext cx="1018413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9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316567"/>
            <a:ext cx="1018413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486834"/>
            <a:ext cx="173507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434167"/>
            <a:ext cx="173507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8475134"/>
            <a:ext cx="67894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0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527665" y="519966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 </a:t>
            </a:r>
          </a:p>
          <a:p>
            <a:pPr algn="ctr"/>
            <a:r>
              <a:rPr lang="en-US" sz="2800" dirty="0"/>
              <a:t>Declaration 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534763" y="166953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634396" y="2870780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Statement 1</a:t>
            </a:r>
          </a:p>
        </p:txBody>
      </p:sp>
      <p:cxnSp>
        <p:nvCxnSpPr>
          <p:cNvPr id="62" name="Elbow Connector 61"/>
          <p:cNvCxnSpPr>
            <a:stCxn id="51" idx="2"/>
            <a:endCxn id="53" idx="1"/>
          </p:cNvCxnSpPr>
          <p:nvPr/>
        </p:nvCxnSpPr>
        <p:spPr>
          <a:xfrm rot="16200000" flipH="1">
            <a:off x="1763253" y="1301438"/>
            <a:ext cx="746159" cy="79686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58" idx="1"/>
          </p:cNvCxnSpPr>
          <p:nvPr/>
        </p:nvCxnSpPr>
        <p:spPr>
          <a:xfrm rot="16200000" flipH="1">
            <a:off x="2954729" y="4029039"/>
            <a:ext cx="2471408" cy="89381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596066" y="4105975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 1 </a:t>
            </a:r>
          </a:p>
          <a:p>
            <a:pPr algn="ctr"/>
            <a:endParaRPr lang="en-US" sz="2800" dirty="0"/>
          </a:p>
        </p:txBody>
      </p:sp>
      <p:cxnSp>
        <p:nvCxnSpPr>
          <p:cNvPr id="70" name="Elbow Connector 69"/>
          <p:cNvCxnSpPr>
            <a:stCxn id="57" idx="2"/>
            <a:endCxn id="69" idx="1"/>
          </p:cNvCxnSpPr>
          <p:nvPr/>
        </p:nvCxnSpPr>
        <p:spPr>
          <a:xfrm rot="16200000" flipH="1">
            <a:off x="5804458" y="3717778"/>
            <a:ext cx="831783" cy="75143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2"/>
            <a:endCxn id="57" idx="1"/>
          </p:cNvCxnSpPr>
          <p:nvPr/>
        </p:nvCxnSpPr>
        <p:spPr>
          <a:xfrm rot="16200000" flipH="1">
            <a:off x="3790782" y="2430578"/>
            <a:ext cx="797831" cy="889397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67" idx="1"/>
          </p:cNvCxnSpPr>
          <p:nvPr/>
        </p:nvCxnSpPr>
        <p:spPr>
          <a:xfrm rot="16200000" flipH="1">
            <a:off x="16130057" y="4632682"/>
            <a:ext cx="1235704" cy="92223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10999717" y="519966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</a:t>
            </a:r>
          </a:p>
          <a:p>
            <a:pPr algn="ctr"/>
            <a:r>
              <a:rPr lang="en-US" sz="2800" dirty="0"/>
              <a:t> Declaration 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3006815" y="166953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7209025" y="4105975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 3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5076561" y="2870780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Statement 3</a:t>
            </a:r>
          </a:p>
        </p:txBody>
      </p:sp>
      <p:cxnSp>
        <p:nvCxnSpPr>
          <p:cNvPr id="132" name="Elbow Connector 131"/>
          <p:cNvCxnSpPr>
            <a:stCxn id="125" idx="2"/>
            <a:endCxn id="127" idx="1"/>
          </p:cNvCxnSpPr>
          <p:nvPr/>
        </p:nvCxnSpPr>
        <p:spPr>
          <a:xfrm rot="16200000" flipH="1">
            <a:off x="12235305" y="1301438"/>
            <a:ext cx="746159" cy="79686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30" idx="2"/>
            <a:endCxn id="129" idx="1"/>
          </p:cNvCxnSpPr>
          <p:nvPr/>
        </p:nvCxnSpPr>
        <p:spPr>
          <a:xfrm rot="16200000" flipH="1">
            <a:off x="16332020" y="3632381"/>
            <a:ext cx="831783" cy="922228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7" idx="2"/>
            <a:endCxn id="130" idx="1"/>
          </p:cNvCxnSpPr>
          <p:nvPr/>
        </p:nvCxnSpPr>
        <p:spPr>
          <a:xfrm rot="16200000" flipH="1">
            <a:off x="14247891" y="2445521"/>
            <a:ext cx="797831" cy="85951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1" idx="3"/>
            <a:endCxn id="125" idx="1"/>
          </p:cNvCxnSpPr>
          <p:nvPr/>
        </p:nvCxnSpPr>
        <p:spPr>
          <a:xfrm>
            <a:off x="2948136" y="923378"/>
            <a:ext cx="805158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85118" y="2019815"/>
            <a:ext cx="8051581" cy="8708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9" idx="3"/>
            <a:endCxn id="129" idx="1"/>
          </p:cNvCxnSpPr>
          <p:nvPr/>
        </p:nvCxnSpPr>
        <p:spPr>
          <a:xfrm flipV="1">
            <a:off x="9010908" y="4509387"/>
            <a:ext cx="8198117" cy="243737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7" idx="3"/>
            <a:endCxn id="130" idx="1"/>
          </p:cNvCxnSpPr>
          <p:nvPr/>
        </p:nvCxnSpPr>
        <p:spPr>
          <a:xfrm>
            <a:off x="7054866" y="3274192"/>
            <a:ext cx="802169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8" idx="3"/>
          </p:cNvCxnSpPr>
          <p:nvPr/>
        </p:nvCxnSpPr>
        <p:spPr>
          <a:xfrm flipV="1">
            <a:off x="7057811" y="3293501"/>
            <a:ext cx="7889112" cy="241814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9" idx="3"/>
          </p:cNvCxnSpPr>
          <p:nvPr/>
        </p:nvCxnSpPr>
        <p:spPr>
          <a:xfrm>
            <a:off x="9016537" y="4509388"/>
            <a:ext cx="8142839" cy="120254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442387" y="8055750"/>
            <a:ext cx="8594250" cy="806824"/>
          </a:xfrm>
          <a:prstGeom prst="roundRect">
            <a:avLst/>
          </a:prstGeom>
          <a:noFill/>
          <a:ln w="31750">
            <a:solidFill>
              <a:schemeClr val="tx1">
                <a:lumMod val="65000"/>
                <a:lumOff val="35000"/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                Correspondence Connection (</a:t>
            </a:r>
            <a:r>
              <a:rPr lang="en-US" sz="2800" dirty="0" err="1"/>
              <a:t>nodeA,nodeB</a:t>
            </a:r>
            <a:r>
              <a:rPr lang="en-US" sz="2800" dirty="0"/>
              <a:t>) </a:t>
            </a:r>
          </a:p>
          <a:p>
            <a:pPr algn="ctr"/>
            <a:endParaRPr lang="en-US" sz="28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867718" y="8480378"/>
            <a:ext cx="104704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4637341" y="530823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Statement 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590437" y="6543345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 2 </a:t>
            </a:r>
          </a:p>
          <a:p>
            <a:pPr algn="ctr"/>
            <a:endParaRPr lang="en-US" sz="2800" dirty="0"/>
          </a:p>
        </p:txBody>
      </p:sp>
      <p:cxnSp>
        <p:nvCxnSpPr>
          <p:cNvPr id="60" name="Elbow Connector 59"/>
          <p:cNvCxnSpPr>
            <a:stCxn id="58" idx="2"/>
            <a:endCxn id="59" idx="1"/>
          </p:cNvCxnSpPr>
          <p:nvPr/>
        </p:nvCxnSpPr>
        <p:spPr>
          <a:xfrm rot="16200000" flipH="1">
            <a:off x="5803158" y="6159479"/>
            <a:ext cx="831696" cy="74286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7209025" y="530823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 4</a:t>
            </a:r>
          </a:p>
        </p:txBody>
      </p:sp>
      <p:cxnSp>
        <p:nvCxnSpPr>
          <p:cNvPr id="96" name="Straight Arrow Connector 95"/>
          <p:cNvCxnSpPr>
            <a:stCxn id="69" idx="3"/>
            <a:endCxn id="129" idx="1"/>
          </p:cNvCxnSpPr>
          <p:nvPr/>
        </p:nvCxnSpPr>
        <p:spPr>
          <a:xfrm>
            <a:off x="9016536" y="4509387"/>
            <a:ext cx="81924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9" idx="3"/>
          </p:cNvCxnSpPr>
          <p:nvPr/>
        </p:nvCxnSpPr>
        <p:spPr>
          <a:xfrm flipV="1">
            <a:off x="9010907" y="5695071"/>
            <a:ext cx="8195302" cy="125168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40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mehdi zirak</cp:lastModifiedBy>
  <cp:revision>67</cp:revision>
  <dcterms:created xsi:type="dcterms:W3CDTF">2016-04-25T20:58:44Z</dcterms:created>
  <dcterms:modified xsi:type="dcterms:W3CDTF">2016-11-06T14:37:38Z</dcterms:modified>
</cp:coreProperties>
</file>