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1828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E6E6E6"/>
    <a:srgbClr val="669900"/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82" d="100"/>
          <a:sy n="82" d="100"/>
        </p:scale>
        <p:origin x="120" y="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90538" y="1143000"/>
            <a:ext cx="7839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90538" y="1143000"/>
            <a:ext cx="7839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78222"/>
            <a:ext cx="1371600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81306"/>
            <a:ext cx="1371600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3297"/>
            <a:ext cx="394335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3297"/>
            <a:ext cx="1160145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94830"/>
            <a:ext cx="1577340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17875"/>
            <a:ext cx="1577340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16484"/>
            <a:ext cx="77724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16484"/>
            <a:ext cx="77724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3297"/>
            <a:ext cx="1577340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64832"/>
            <a:ext cx="773668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29749"/>
            <a:ext cx="773668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64832"/>
            <a:ext cx="777478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29749"/>
            <a:ext cx="777478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79954"/>
            <a:ext cx="589835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36569"/>
            <a:ext cx="925830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59794"/>
            <a:ext cx="589835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79954"/>
            <a:ext cx="589835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36569"/>
            <a:ext cx="925830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59794"/>
            <a:ext cx="589835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3297"/>
            <a:ext cx="1577340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16484"/>
            <a:ext cx="1577340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672697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672697"/>
            <a:ext cx="6172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672697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Elbow Connector 85"/>
          <p:cNvCxnSpPr>
            <a:endCxn id="87" idx="2"/>
          </p:cNvCxnSpPr>
          <p:nvPr/>
        </p:nvCxnSpPr>
        <p:spPr>
          <a:xfrm rot="16200000" flipV="1">
            <a:off x="14670146" y="4427293"/>
            <a:ext cx="839144" cy="1597746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1" idx="0"/>
          </p:cNvCxnSpPr>
          <p:nvPr/>
        </p:nvCxnSpPr>
        <p:spPr>
          <a:xfrm rot="5400000" flipH="1" flipV="1">
            <a:off x="3515909" y="4559406"/>
            <a:ext cx="459483" cy="1711501"/>
          </a:xfrm>
          <a:prstGeom prst="bentConnector2">
            <a:avLst/>
          </a:prstGeom>
          <a:ln w="28575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49" idx="2"/>
          </p:cNvCxnSpPr>
          <p:nvPr/>
        </p:nvCxnSpPr>
        <p:spPr>
          <a:xfrm rot="16200000" flipV="1">
            <a:off x="5059551" y="4321793"/>
            <a:ext cx="837361" cy="1727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9" idx="0"/>
            <a:endCxn id="48" idx="2"/>
          </p:cNvCxnSpPr>
          <p:nvPr/>
        </p:nvCxnSpPr>
        <p:spPr>
          <a:xfrm rot="5400000" flipH="1" flipV="1">
            <a:off x="5331951" y="2006259"/>
            <a:ext cx="783681" cy="2218360"/>
          </a:xfrm>
          <a:prstGeom prst="bentConnector3">
            <a:avLst>
              <a:gd name="adj1" fmla="val 643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48425" y="3239925"/>
            <a:ext cx="15676534" cy="84902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15438" y="2742111"/>
            <a:ext cx="227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33"/>
                </a:solidFill>
              </a:rPr>
              <a:t>A = 0.20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302" y="590821"/>
            <a:ext cx="213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sz="2000" dirty="0"/>
              <a:t> </a:t>
            </a:r>
            <a:r>
              <a:rPr lang="en-US" sz="2000">
                <a:solidFill>
                  <a:srgbClr val="666633"/>
                </a:solidFill>
              </a:rPr>
              <a:t>B = 0.10</a:t>
            </a:r>
            <a:endParaRPr lang="en-US" sz="2000" dirty="0">
              <a:solidFill>
                <a:srgbClr val="666633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48425" y="1218193"/>
            <a:ext cx="15676534" cy="46329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873632" y="146414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Cluster#8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07625" y="1649621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ABC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655272" y="3507279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Cluster#6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889265" y="3692755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AB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930561" y="5644897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164554" y="5830373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82511" y="5604093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616504" y="5789569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B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528769" y="5642133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762762" y="5827609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C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1800254" y="5636776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2034247" y="582225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D</a:t>
            </a:r>
          </a:p>
        </p:txBody>
      </p:sp>
      <p:cxnSp>
        <p:nvCxnSpPr>
          <p:cNvPr id="24" name="Elbow Connector 23"/>
          <p:cNvCxnSpPr>
            <a:stCxn id="56" idx="0"/>
          </p:cNvCxnSpPr>
          <p:nvPr/>
        </p:nvCxnSpPr>
        <p:spPr>
          <a:xfrm rot="16200000" flipV="1">
            <a:off x="6833525" y="2987549"/>
            <a:ext cx="2640821" cy="2668347"/>
          </a:xfrm>
          <a:prstGeom prst="bentConnector2">
            <a:avLst/>
          </a:prstGeom>
          <a:ln w="28575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8" idx="0"/>
          </p:cNvCxnSpPr>
          <p:nvPr/>
        </p:nvCxnSpPr>
        <p:spPr>
          <a:xfrm flipV="1">
            <a:off x="6832971" y="839656"/>
            <a:ext cx="0" cy="624489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4921256" y="5602694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5168459" y="5786501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3331506" y="3547141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endParaRPr lang="en-US" sz="2000" dirty="0">
              <a:solidFill>
                <a:srgbClr val="666633"/>
              </a:solidFill>
            </a:endParaRPr>
          </a:p>
          <a:p>
            <a:pPr algn="ctr"/>
            <a:r>
              <a:rPr lang="en-US" sz="2000" dirty="0">
                <a:solidFill>
                  <a:srgbClr val="666633"/>
                </a:solidFill>
              </a:rPr>
              <a:t>Cluster#7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3565499" y="3732617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</a:t>
            </a:r>
            <a:r>
              <a:rPr lang="en-US" sz="2000" b="1" dirty="0">
                <a:solidFill>
                  <a:srgbClr val="666633"/>
                </a:solidFill>
              </a:rPr>
              <a:t>DE</a:t>
            </a:r>
          </a:p>
        </p:txBody>
      </p:sp>
      <p:cxnSp>
        <p:nvCxnSpPr>
          <p:cNvPr id="89" name="Elbow Connector 88"/>
          <p:cNvCxnSpPr>
            <a:stCxn id="58" idx="0"/>
          </p:cNvCxnSpPr>
          <p:nvPr/>
        </p:nvCxnSpPr>
        <p:spPr>
          <a:xfrm rot="5400000" flipH="1" flipV="1">
            <a:off x="13319915" y="4665844"/>
            <a:ext cx="410611" cy="1531254"/>
          </a:xfrm>
          <a:prstGeom prst="bentConnector2">
            <a:avLst/>
          </a:prstGeom>
          <a:ln w="28575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7" idx="0"/>
          </p:cNvCxnSpPr>
          <p:nvPr/>
        </p:nvCxnSpPr>
        <p:spPr>
          <a:xfrm flipH="1" flipV="1">
            <a:off x="14277635" y="916100"/>
            <a:ext cx="13210" cy="263104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4572046" y="3213279"/>
            <a:ext cx="93784" cy="89117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96944A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666633"/>
                </a:solidFill>
              </a:ln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9441217" y="3225003"/>
            <a:ext cx="99311" cy="111547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BAB872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666633"/>
                </a:solidFill>
              </a:ln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14236370" y="3246114"/>
            <a:ext cx="99311" cy="111547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BAB872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666633"/>
                </a:solidFill>
              </a:ln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14225625" y="1197025"/>
            <a:ext cx="99311" cy="111547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BAB872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666633"/>
                </a:solidFill>
              </a:ln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6780082" y="1173470"/>
            <a:ext cx="99311" cy="111547"/>
          </a:xfrm>
          <a:prstGeom prst="flowChartConnector">
            <a:avLst/>
          </a:prstGeom>
          <a:solidFill>
            <a:srgbClr val="666633"/>
          </a:solidFill>
          <a:ln>
            <a:solidFill>
              <a:srgbClr val="BAB872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66663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33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101</cp:revision>
  <dcterms:created xsi:type="dcterms:W3CDTF">2016-04-24T22:34:42Z</dcterms:created>
  <dcterms:modified xsi:type="dcterms:W3CDTF">2016-11-04T18:56:09Z</dcterms:modified>
</cp:coreProperties>
</file>