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83518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88" y="1178222"/>
            <a:ext cx="7099062" cy="2506427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980" y="3781306"/>
            <a:ext cx="6263879" cy="1738167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6785" y="383297"/>
            <a:ext cx="1800865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189" y="383297"/>
            <a:ext cx="5298197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3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0" y="1794831"/>
            <a:ext cx="7203460" cy="299471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840" y="4817876"/>
            <a:ext cx="7203460" cy="1574849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/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189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8118" y="1916484"/>
            <a:ext cx="354953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383299"/>
            <a:ext cx="720346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78" y="1764832"/>
            <a:ext cx="3533218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278" y="2629749"/>
            <a:ext cx="3533218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8118" y="1764832"/>
            <a:ext cx="3550619" cy="864917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8118" y="2629749"/>
            <a:ext cx="3550619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6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619" y="1036570"/>
            <a:ext cx="4228118" cy="5116178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0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7" y="479954"/>
            <a:ext cx="2693685" cy="1679840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0619" y="1036570"/>
            <a:ext cx="4228118" cy="5116178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277" y="2159794"/>
            <a:ext cx="2693685" cy="4001285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189" y="383299"/>
            <a:ext cx="720346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189" y="1916484"/>
            <a:ext cx="720346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189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DF3E-F12B-478A-A372-8B0BE7EFCB50}" type="datetimeFigureOut">
              <a:rPr lang="en-CA" smtClean="0"/>
              <a:t>18/10/2016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6547" y="6672698"/>
            <a:ext cx="28187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8485" y="6672698"/>
            <a:ext cx="18791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A229-2978-431F-AD85-A46D3BD4F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4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89293" y="5625090"/>
            <a:ext cx="7043098" cy="113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1282" y="2991452"/>
            <a:ext cx="7028121" cy="1139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0383" y="407061"/>
            <a:ext cx="7019548" cy="238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50206" y="634340"/>
            <a:ext cx="807940" cy="90361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Source 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63992" y="868407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8374" y="745079"/>
            <a:ext cx="2025616" cy="6548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Extracting AST of LMs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5516954" y="802820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293" y="4302249"/>
            <a:ext cx="7043098" cy="1064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83681" y="868405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04202" y="1851365"/>
            <a:ext cx="2119456" cy="6687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Determining structural correspondences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6091811" y="1410681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783065" y="4720077"/>
            <a:ext cx="200616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5245966" y="3151207"/>
            <a:ext cx="1954076" cy="761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Anti-unified AUASTs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76555" y="3201588"/>
            <a:ext cx="2108896" cy="671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Constructing structural generalizations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17168" y="4560349"/>
            <a:ext cx="1611671" cy="587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 Clustering 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2797409" y="4626527"/>
            <a:ext cx="12671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Clusters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381005" y="5928495"/>
            <a:ext cx="2045508" cy="626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  <a:p>
            <a:pPr algn="ctr"/>
            <a:r>
              <a:rPr lang="en-CA" sz="1406" dirty="0">
                <a:solidFill>
                  <a:srgbClr val="666633"/>
                </a:solidFill>
              </a:rPr>
              <a:t>Creating the detailed </a:t>
            </a:r>
            <a:r>
              <a:rPr lang="en-CA" sz="1406">
                <a:solidFill>
                  <a:srgbClr val="666633"/>
                </a:solidFill>
              </a:rPr>
              <a:t>structural view</a:t>
            </a:r>
            <a:endParaRPr lang="en-CA" sz="1406" dirty="0">
              <a:solidFill>
                <a:srgbClr val="666633"/>
              </a:solidFill>
            </a:endParaRPr>
          </a:p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38" name="Flowchart: Multidocument 37"/>
          <p:cNvSpPr/>
          <p:nvPr/>
        </p:nvSpPr>
        <p:spPr>
          <a:xfrm>
            <a:off x="5386196" y="5892074"/>
            <a:ext cx="1813846" cy="664308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Logging usage schemas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4808552" y="5985223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42" name="Flowchart: Multidocument 41"/>
          <p:cNvSpPr/>
          <p:nvPr/>
        </p:nvSpPr>
        <p:spPr>
          <a:xfrm>
            <a:off x="2667636" y="1934860"/>
            <a:ext cx="1561487" cy="50177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6" dirty="0">
                <a:solidFill>
                  <a:srgbClr val="666633"/>
                </a:solidFill>
              </a:rPr>
              <a:t>AUASTs </a:t>
            </a:r>
          </a:p>
        </p:txBody>
      </p:sp>
      <p:sp>
        <p:nvSpPr>
          <p:cNvPr id="48" name="Right Arrow 47"/>
          <p:cNvSpPr/>
          <p:nvPr/>
        </p:nvSpPr>
        <p:spPr>
          <a:xfrm rot="10800000">
            <a:off x="4568860" y="1958048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3283383" y="2642535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800481" y="3327751"/>
            <a:ext cx="195605" cy="40822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>
              <a:solidFill>
                <a:srgbClr val="666633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5400000">
            <a:off x="6075384" y="4002878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283382" y="5273745"/>
            <a:ext cx="295240" cy="47500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439" tIns="35720" rIns="71439" bIns="3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6" dirty="0">
              <a:solidFill>
                <a:srgbClr val="66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30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narges</cp:lastModifiedBy>
  <cp:revision>44</cp:revision>
  <dcterms:created xsi:type="dcterms:W3CDTF">2016-07-29T16:00:44Z</dcterms:created>
  <dcterms:modified xsi:type="dcterms:W3CDTF">2016-10-19T01:34:23Z</dcterms:modified>
</cp:coreProperties>
</file>