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7" r:id="rId2"/>
  </p:sldIdLst>
  <p:sldSz cx="17373600" cy="8229600"/>
  <p:notesSz cx="6858000" cy="9144000"/>
  <p:defaultTextStyle>
    <a:defPPr>
      <a:defRPr lang="en-US"/>
    </a:defPPr>
    <a:lvl1pPr marL="0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1pPr>
    <a:lvl2pPr marL="541068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2pPr>
    <a:lvl3pPr marL="1082139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3pPr>
    <a:lvl4pPr marL="1623208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4pPr>
    <a:lvl5pPr marL="2164278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5pPr>
    <a:lvl6pPr marL="2705346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6pPr>
    <a:lvl7pPr marL="3246415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7pPr>
    <a:lvl8pPr marL="3787485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8pPr>
    <a:lvl9pPr marL="4328552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7C5"/>
    <a:srgbClr val="C091C1"/>
    <a:srgbClr val="CA81F3"/>
    <a:srgbClr val="854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30" autoAdjust="0"/>
  </p:normalViewPr>
  <p:slideViewPr>
    <p:cSldViewPr snapToGrid="0">
      <p:cViewPr varScale="1">
        <p:scale>
          <a:sx n="71" d="100"/>
          <a:sy n="71" d="100"/>
        </p:scale>
        <p:origin x="11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39091-2C92-4D7B-9ACF-2E96006E9DB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" y="1143000"/>
            <a:ext cx="6515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2C145-B029-4730-AB78-ABF78569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1pPr>
    <a:lvl2pPr marL="491033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2pPr>
    <a:lvl3pPr marL="982066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3pPr>
    <a:lvl4pPr marL="1473098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4pPr>
    <a:lvl5pPr marL="1964131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5pPr>
    <a:lvl6pPr marL="2455164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6pPr>
    <a:lvl7pPr marL="2946197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7pPr>
    <a:lvl8pPr marL="343723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8pPr>
    <a:lvl9pPr marL="3928262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" y="1143000"/>
            <a:ext cx="6515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2C145-B029-4730-AB78-ABF78569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346836"/>
            <a:ext cx="13030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322446"/>
            <a:ext cx="130302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0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38150"/>
            <a:ext cx="3746183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38150"/>
            <a:ext cx="11021378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7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051686"/>
            <a:ext cx="1498473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5507356"/>
            <a:ext cx="1498473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190750"/>
            <a:ext cx="738378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190750"/>
            <a:ext cx="738378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8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38150"/>
            <a:ext cx="1498473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017396"/>
            <a:ext cx="734984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006090"/>
            <a:ext cx="7349846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017396"/>
            <a:ext cx="7386043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006090"/>
            <a:ext cx="7386043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1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1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548640"/>
            <a:ext cx="5603438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184911"/>
            <a:ext cx="8795385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468880"/>
            <a:ext cx="5603438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9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548640"/>
            <a:ext cx="5603438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184911"/>
            <a:ext cx="8795385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468880"/>
            <a:ext cx="5603438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38150"/>
            <a:ext cx="1498473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190750"/>
            <a:ext cx="1498473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7627621"/>
            <a:ext cx="39090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7627621"/>
            <a:ext cx="58635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7627621"/>
            <a:ext cx="39090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1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1418" y="836515"/>
            <a:ext cx="14536270" cy="66330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0243" y="231498"/>
            <a:ext cx="877593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2118" y="270032"/>
            <a:ext cx="892614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838" y="3944821"/>
            <a:ext cx="2262799" cy="10532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Determining Correspondences using Jigsaw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372796" y="651742"/>
            <a:ext cx="0" cy="63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" idx="2"/>
          </p:cNvCxnSpPr>
          <p:nvPr/>
        </p:nvCxnSpPr>
        <p:spPr>
          <a:xfrm flipH="1">
            <a:off x="2405817" y="651742"/>
            <a:ext cx="13222" cy="649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15445718" y="4363670"/>
            <a:ext cx="1622633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Anti-unifier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619250" y="5468660"/>
            <a:ext cx="2739968" cy="1044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Applying Constraints </a:t>
            </a:r>
            <a:r>
              <a:rPr lang="en-US" b="1" dirty="0">
                <a:solidFill>
                  <a:schemeClr val="tx1"/>
                </a:solidFill>
              </a:rPr>
              <a:t>in Determining Correspondences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63749" y="1017537"/>
            <a:ext cx="6378128" cy="22079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456933" y="1258345"/>
            <a:ext cx="522103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Determining </a:t>
            </a:r>
            <a:r>
              <a:rPr lang="en-US" b="1" dirty="0"/>
              <a:t> Best Correspondences</a:t>
            </a:r>
            <a:endParaRPr lang="en-US" b="1" dirty="0"/>
          </a:p>
        </p:txBody>
      </p:sp>
      <p:sp>
        <p:nvSpPr>
          <p:cNvPr id="142" name="Rectangle 141"/>
          <p:cNvSpPr/>
          <p:nvPr/>
        </p:nvSpPr>
        <p:spPr>
          <a:xfrm>
            <a:off x="11722615" y="2048435"/>
            <a:ext cx="2431536" cy="783434"/>
          </a:xfrm>
          <a:prstGeom prst="rect">
            <a:avLst/>
          </a:prstGeom>
          <a:solidFill>
            <a:srgbClr val="CA81F3"/>
          </a:solidFill>
          <a:ln>
            <a:solidFill>
              <a:srgbClr val="CA8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REMOVE-OTHER-CORRESPONDENCES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8755794" y="1835161"/>
            <a:ext cx="2444514" cy="1210454"/>
          </a:xfrm>
          <a:prstGeom prst="rect">
            <a:avLst/>
          </a:prstGeom>
          <a:solidFill>
            <a:srgbClr val="CA81F3"/>
          </a:solidFill>
          <a:ln>
            <a:solidFill>
              <a:srgbClr val="CA8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DETERMINE-BEST-CORRESPONDENCE</a:t>
            </a:r>
          </a:p>
        </p:txBody>
      </p:sp>
      <p:cxnSp>
        <p:nvCxnSpPr>
          <p:cNvPr id="88" name="Straight Arrow Connector 87"/>
          <p:cNvCxnSpPr>
            <a:stCxn id="234" idx="3"/>
            <a:endCxn id="142" idx="1"/>
          </p:cNvCxnSpPr>
          <p:nvPr/>
        </p:nvCxnSpPr>
        <p:spPr>
          <a:xfrm flipV="1">
            <a:off x="11200308" y="2440151"/>
            <a:ext cx="522306" cy="2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163747" y="3551037"/>
            <a:ext cx="3629583" cy="3588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282824" y="6495564"/>
            <a:ext cx="3391435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Constructing the Anti-unifier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756768" y="3917088"/>
            <a:ext cx="2443540" cy="11925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ANTI-UNIFY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587955" y="5564663"/>
            <a:ext cx="2780195" cy="6408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ANTI-UNIFY-PROPERTY</a:t>
            </a:r>
          </a:p>
        </p:txBody>
      </p:sp>
      <p:cxnSp>
        <p:nvCxnSpPr>
          <p:cNvPr id="125" name="Straight Arrow Connector 124"/>
          <p:cNvCxnSpPr>
            <a:stCxn id="123" idx="2"/>
            <a:endCxn id="124" idx="0"/>
          </p:cNvCxnSpPr>
          <p:nvPr/>
        </p:nvCxnSpPr>
        <p:spPr>
          <a:xfrm flipH="1">
            <a:off x="9978051" y="5109601"/>
            <a:ext cx="488" cy="4550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234" idx="2"/>
            <a:endCxn id="123" idx="0"/>
          </p:cNvCxnSpPr>
          <p:nvPr/>
        </p:nvCxnSpPr>
        <p:spPr>
          <a:xfrm>
            <a:off x="9978052" y="3045617"/>
            <a:ext cx="488" cy="871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/>
          <p:nvPr/>
        </p:nvCxnSpPr>
        <p:spPr>
          <a:xfrm flipV="1">
            <a:off x="5372798" y="4261730"/>
            <a:ext cx="3368251" cy="1524493"/>
          </a:xfrm>
          <a:prstGeom prst="bentConnector3">
            <a:avLst>
              <a:gd name="adj1" fmla="val 383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/>
          <p:cNvCxnSpPr/>
          <p:nvPr/>
        </p:nvCxnSpPr>
        <p:spPr>
          <a:xfrm flipV="1">
            <a:off x="5354898" y="4783913"/>
            <a:ext cx="3401634" cy="15084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4" idx="2"/>
          </p:cNvCxnSpPr>
          <p:nvPr/>
        </p:nvCxnSpPr>
        <p:spPr>
          <a:xfrm rot="5400000">
            <a:off x="4613596" y="3089249"/>
            <a:ext cx="876460" cy="8532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endCxn id="304" idx="1"/>
          </p:cNvCxnSpPr>
          <p:nvPr/>
        </p:nvCxnSpPr>
        <p:spPr>
          <a:xfrm>
            <a:off x="11200309" y="4548933"/>
            <a:ext cx="4245409" cy="24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42439" y="2657376"/>
            <a:ext cx="1271975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</a:t>
            </a:r>
            <a:r>
              <a:rPr lang="en-US" dirty="0"/>
              <a:t>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50994" y="2733511"/>
            <a:ext cx="1271975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A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249699" y="1301435"/>
            <a:ext cx="2246199" cy="1044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Constructing the AUAST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42850" y="1319924"/>
            <a:ext cx="2246199" cy="1044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Constructing the AUAST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5372797" y="2363967"/>
            <a:ext cx="296" cy="30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405816" y="2401922"/>
            <a:ext cx="296" cy="30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3179797" y="5258410"/>
            <a:ext cx="470543" cy="1"/>
          </a:xfrm>
          <a:prstGeom prst="bentConnector3">
            <a:avLst>
              <a:gd name="adj1" fmla="val 345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rot="5400000">
            <a:off x="4346985" y="5233390"/>
            <a:ext cx="470543" cy="1"/>
          </a:xfrm>
          <a:prstGeom prst="bentConnector3">
            <a:avLst>
              <a:gd name="adj1" fmla="val 592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/>
          <p:nvPr/>
        </p:nvCxnSpPr>
        <p:spPr>
          <a:xfrm rot="16200000" flipH="1">
            <a:off x="2642601" y="3199011"/>
            <a:ext cx="764238" cy="7040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</TotalTime>
  <Words>35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 Zirakchian</cp:lastModifiedBy>
  <cp:revision>67</cp:revision>
  <dcterms:created xsi:type="dcterms:W3CDTF">2016-04-24T22:34:42Z</dcterms:created>
  <dcterms:modified xsi:type="dcterms:W3CDTF">2016-05-25T23:31:09Z</dcterms:modified>
</cp:coreProperties>
</file>