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7" r:id="rId2"/>
  </p:sldIdLst>
  <p:sldSz cx="137160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3" autoAdjust="0"/>
    <p:restoredTop sz="95317" autoAdjust="0"/>
  </p:normalViewPr>
  <p:slideViewPr>
    <p:cSldViewPr snapToGrid="0">
      <p:cViewPr varScale="1">
        <p:scale>
          <a:sx n="51" d="100"/>
          <a:sy n="51" d="100"/>
        </p:scale>
        <p:origin x="19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1143000"/>
            <a:ext cx="3673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92263" y="1143000"/>
            <a:ext cx="3673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85414"/>
            <a:ext cx="11658600" cy="401083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050924"/>
            <a:ext cx="10287000" cy="278145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13359"/>
            <a:ext cx="2957513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13359"/>
            <a:ext cx="8701088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872125"/>
            <a:ext cx="11830050" cy="479220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709663"/>
            <a:ext cx="11830050" cy="2520106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066796"/>
            <a:ext cx="5829300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066796"/>
            <a:ext cx="5829300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13362"/>
            <a:ext cx="11830050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824120"/>
            <a:ext cx="5802510" cy="138405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208178"/>
            <a:ext cx="5802510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824120"/>
            <a:ext cx="5831087" cy="138405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208178"/>
            <a:ext cx="5831087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68032"/>
            <a:ext cx="4423767" cy="26881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658740"/>
            <a:ext cx="6943725" cy="818701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456146"/>
            <a:ext cx="4423767" cy="640293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68032"/>
            <a:ext cx="4423767" cy="26881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658740"/>
            <a:ext cx="6943725" cy="818701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456146"/>
            <a:ext cx="4423767" cy="640293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13362"/>
            <a:ext cx="11830050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066796"/>
            <a:ext cx="11830050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677788"/>
            <a:ext cx="30861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677788"/>
            <a:ext cx="462915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677788"/>
            <a:ext cx="30861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1427148" y="2033685"/>
            <a:ext cx="10805444" cy="657676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82" dirty="0"/>
          </a:p>
        </p:txBody>
      </p:sp>
      <p:sp>
        <p:nvSpPr>
          <p:cNvPr id="96" name="Rounded Rectangle 95"/>
          <p:cNvSpPr/>
          <p:nvPr/>
        </p:nvSpPr>
        <p:spPr>
          <a:xfrm>
            <a:off x="7471079" y="6473737"/>
            <a:ext cx="3352964" cy="165667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r>
              <a:rPr lang="en-US" sz="1782" dirty="0">
                <a:solidFill>
                  <a:srgbClr val="666633"/>
                </a:solidFill>
              </a:rPr>
              <a:t>Constructing the anti-unifier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238959" y="6474669"/>
            <a:ext cx="2797034" cy="1792191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r>
              <a:rPr lang="en-US" sz="1782" dirty="0">
                <a:solidFill>
                  <a:srgbClr val="666633"/>
                </a:solidFill>
              </a:rPr>
              <a:t> Computing similarity between AUASTs</a:t>
            </a: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185234" y="2329145"/>
            <a:ext cx="9289275" cy="2985005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dirty="0">
              <a:solidFill>
                <a:srgbClr val="666633"/>
              </a:solidFill>
            </a:endParaRPr>
          </a:p>
          <a:p>
            <a:pPr algn="ctr"/>
            <a:r>
              <a:rPr lang="en-US" sz="1782" dirty="0">
                <a:solidFill>
                  <a:srgbClr val="666633"/>
                </a:solidFill>
              </a:rPr>
              <a:t>                              </a:t>
            </a:r>
            <a:r>
              <a:rPr lang="en-US" sz="1782">
                <a:solidFill>
                  <a:srgbClr val="666633"/>
                </a:solidFill>
              </a:rPr>
              <a:t>Determining the best </a:t>
            </a:r>
            <a:r>
              <a:rPr lang="en-US" sz="1782" dirty="0">
                <a:solidFill>
                  <a:srgbClr val="666633"/>
                </a:solidFill>
              </a:rPr>
              <a:t>correspondences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225823" y="6886616"/>
            <a:ext cx="1745334" cy="706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21" dirty="0">
                <a:solidFill>
                  <a:srgbClr val="666633"/>
                </a:solidFill>
              </a:rPr>
              <a:t>ANTI-UNIFY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4324" y="8949706"/>
            <a:ext cx="262145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    Anti-unified AUAST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46244" y="9016759"/>
            <a:ext cx="144168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Similarity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57641" y="6781909"/>
            <a:ext cx="2026019" cy="762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21" dirty="0">
                <a:solidFill>
                  <a:srgbClr val="666633"/>
                </a:solidFill>
              </a:rPr>
              <a:t>COMPUTE-SIMILARITY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3870887" y="5548048"/>
            <a:ext cx="4354937" cy="939677"/>
          </a:xfrm>
          <a:prstGeom prst="bentConnector3">
            <a:avLst>
              <a:gd name="adj1" fmla="val 99934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54641" y="3901611"/>
            <a:ext cx="3353110" cy="70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21" dirty="0">
                <a:solidFill>
                  <a:srgbClr val="666633"/>
                </a:solidFill>
              </a:rPr>
              <a:t>REMOVE-OTHER-CORRESPONDENCES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0510" y="1553157"/>
            <a:ext cx="107332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 AUAST B</a:t>
            </a: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5153011" y="2258582"/>
            <a:ext cx="761485" cy="183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29612" y="2648638"/>
            <a:ext cx="4046859" cy="1887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21" dirty="0">
                <a:solidFill>
                  <a:srgbClr val="666633"/>
                </a:solidFill>
              </a:rPr>
              <a:t>DETERMINE-BEST-CORRESPONDENCES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26587" y="2656161"/>
            <a:ext cx="2203302" cy="70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21" dirty="0">
                <a:solidFill>
                  <a:srgbClr val="666633"/>
                </a:solidFill>
              </a:rPr>
              <a:t>APPLY-CONSTRAINTS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>
            <a:off x="6776457" y="3009265"/>
            <a:ext cx="1450126" cy="6579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1" idx="0"/>
          </p:cNvCxnSpPr>
          <p:nvPr/>
        </p:nvCxnSpPr>
        <p:spPr>
          <a:xfrm>
            <a:off x="9328232" y="3362352"/>
            <a:ext cx="2953" cy="539246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776465" y="4254693"/>
            <a:ext cx="878178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4599899" y="5506053"/>
            <a:ext cx="193722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2917899" y="5505120"/>
            <a:ext cx="193722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5559804" y="5917564"/>
            <a:ext cx="4367297" cy="570156"/>
          </a:xfrm>
          <a:prstGeom prst="bentConnector3">
            <a:avLst>
              <a:gd name="adj1" fmla="val 99793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-4434339" y="1997661"/>
            <a:ext cx="1513166" cy="750372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2" dirty="0">
                <a:solidFill>
                  <a:srgbClr val="666633"/>
                </a:solidFill>
              </a:rPr>
              <a:t>Constructing the AUAST</a:t>
            </a:r>
          </a:p>
        </p:txBody>
      </p:sp>
      <p:cxnSp>
        <p:nvCxnSpPr>
          <p:cNvPr id="44" name="Elbow Connector 43"/>
          <p:cNvCxnSpPr>
            <a:stCxn id="30" idx="2"/>
          </p:cNvCxnSpPr>
          <p:nvPr/>
        </p:nvCxnSpPr>
        <p:spPr>
          <a:xfrm rot="5400000">
            <a:off x="-5160413" y="3025761"/>
            <a:ext cx="1760390" cy="1204925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4187891" y="1161332"/>
            <a:ext cx="102027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CAST B</a:t>
            </a:r>
          </a:p>
        </p:txBody>
      </p:sp>
      <p:cxnSp>
        <p:nvCxnSpPr>
          <p:cNvPr id="48" name="Elbow Connector 47"/>
          <p:cNvCxnSpPr>
            <a:stCxn id="46" idx="2"/>
            <a:endCxn id="30" idx="0"/>
          </p:cNvCxnSpPr>
          <p:nvPr/>
        </p:nvCxnSpPr>
        <p:spPr>
          <a:xfrm rot="5400000">
            <a:off x="-3932732" y="1742681"/>
            <a:ext cx="509959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31464" y="1539267"/>
            <a:ext cx="107332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 AUAST A</a:t>
            </a:r>
          </a:p>
        </p:txBody>
      </p:sp>
      <p:cxnSp>
        <p:nvCxnSpPr>
          <p:cNvPr id="71" name="Elbow Connector 70"/>
          <p:cNvCxnSpPr>
            <a:stCxn id="70" idx="2"/>
          </p:cNvCxnSpPr>
          <p:nvPr/>
        </p:nvCxnSpPr>
        <p:spPr>
          <a:xfrm rot="5400000">
            <a:off x="3488049" y="2241870"/>
            <a:ext cx="756309" cy="3845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-6149402" y="1997659"/>
            <a:ext cx="1513166" cy="750372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2" dirty="0">
                <a:solidFill>
                  <a:srgbClr val="666633"/>
                </a:solidFill>
              </a:rPr>
              <a:t>Constructing the AUAST</a:t>
            </a:r>
          </a:p>
        </p:txBody>
      </p:sp>
      <p:cxnSp>
        <p:nvCxnSpPr>
          <p:cNvPr id="74" name="Elbow Connector 73"/>
          <p:cNvCxnSpPr>
            <a:stCxn id="72" idx="2"/>
          </p:cNvCxnSpPr>
          <p:nvPr/>
        </p:nvCxnSpPr>
        <p:spPr>
          <a:xfrm rot="5400000">
            <a:off x="-6321106" y="3580132"/>
            <a:ext cx="1760390" cy="9619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5902956" y="1161331"/>
            <a:ext cx="102027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CAST A</a:t>
            </a:r>
          </a:p>
        </p:txBody>
      </p:sp>
      <p:cxnSp>
        <p:nvCxnSpPr>
          <p:cNvPr id="76" name="Elbow Connector 75"/>
          <p:cNvCxnSpPr>
            <a:stCxn id="75" idx="2"/>
            <a:endCxn id="72" idx="0"/>
          </p:cNvCxnSpPr>
          <p:nvPr/>
        </p:nvCxnSpPr>
        <p:spPr>
          <a:xfrm rot="5400000">
            <a:off x="-5647797" y="1742681"/>
            <a:ext cx="509958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8767736" y="8524249"/>
            <a:ext cx="761485" cy="183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4312985" y="8636224"/>
            <a:ext cx="761485" cy="1834"/>
          </a:xfrm>
          <a:prstGeom prst="bentConnector3">
            <a:avLst>
              <a:gd name="adj1" fmla="val 88324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2711</TotalTime>
  <Words>41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158</cp:revision>
  <dcterms:created xsi:type="dcterms:W3CDTF">2016-04-24T22:34:42Z</dcterms:created>
  <dcterms:modified xsi:type="dcterms:W3CDTF">2016-08-15T20:14:45Z</dcterms:modified>
</cp:coreProperties>
</file>