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sldIdLst>
    <p:sldId id="257" r:id="rId2"/>
  </p:sldIdLst>
  <p:sldSz cx="18288000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33"/>
    <a:srgbClr val="E6E6E6"/>
    <a:srgbClr val="669900"/>
    <a:srgbClr val="AFA7C5"/>
    <a:srgbClr val="C091C1"/>
    <a:srgbClr val="CA81F3"/>
    <a:srgbClr val="854B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94630" autoAdjust="0"/>
  </p:normalViewPr>
  <p:slideViewPr>
    <p:cSldViewPr snapToGrid="0">
      <p:cViewPr varScale="1">
        <p:scale>
          <a:sx n="61" d="100"/>
          <a:sy n="61" d="100"/>
        </p:scale>
        <p:origin x="96" y="5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39091-2C92-4D7B-9ACF-2E96006E9DBD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90538" y="1143000"/>
            <a:ext cx="78390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2C145-B029-4730-AB78-ABF785693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1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1pPr>
    <a:lvl2pPr marL="491033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2pPr>
    <a:lvl3pPr marL="982066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3pPr>
    <a:lvl4pPr marL="1473098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4pPr>
    <a:lvl5pPr marL="1964131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5pPr>
    <a:lvl6pPr marL="2455164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6pPr>
    <a:lvl7pPr marL="2946197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7pPr>
    <a:lvl8pPr marL="3437230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8pPr>
    <a:lvl9pPr marL="3928262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90538" y="1143000"/>
            <a:ext cx="78390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2C145-B029-4730-AB78-ABF7856937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78222"/>
            <a:ext cx="13716000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781306"/>
            <a:ext cx="1371600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4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7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83297"/>
            <a:ext cx="3943350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3297"/>
            <a:ext cx="11601450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1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7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94830"/>
            <a:ext cx="15773400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817875"/>
            <a:ext cx="15773400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7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916484"/>
            <a:ext cx="7772400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916484"/>
            <a:ext cx="7772400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5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83297"/>
            <a:ext cx="15773400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764832"/>
            <a:ext cx="7736681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629749"/>
            <a:ext cx="7736681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764832"/>
            <a:ext cx="7774782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629749"/>
            <a:ext cx="7774782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5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9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1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79954"/>
            <a:ext cx="5898356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036569"/>
            <a:ext cx="925830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159794"/>
            <a:ext cx="5898356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9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79954"/>
            <a:ext cx="5898356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036569"/>
            <a:ext cx="925830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159794"/>
            <a:ext cx="5898356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2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83297"/>
            <a:ext cx="15773400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916484"/>
            <a:ext cx="15773400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672697"/>
            <a:ext cx="411480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EC1D1-0E05-47D0-B125-0ACF846A4397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672697"/>
            <a:ext cx="617220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672697"/>
            <a:ext cx="411480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6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Elbow Connector 85"/>
          <p:cNvCxnSpPr>
            <a:endCxn id="87" idx="2"/>
          </p:cNvCxnSpPr>
          <p:nvPr/>
        </p:nvCxnSpPr>
        <p:spPr>
          <a:xfrm rot="16200000" flipV="1">
            <a:off x="14670146" y="4427293"/>
            <a:ext cx="839144" cy="1597746"/>
          </a:xfrm>
          <a:prstGeom prst="bentConnector3">
            <a:avLst>
              <a:gd name="adj1" fmla="val 50000"/>
            </a:avLst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 flipV="1">
            <a:off x="2909597" y="5194700"/>
            <a:ext cx="1691806" cy="449523"/>
          </a:xfrm>
          <a:prstGeom prst="bentConnector3">
            <a:avLst>
              <a:gd name="adj1" fmla="val 109"/>
            </a:avLst>
          </a:prstGeom>
          <a:ln w="31750">
            <a:solidFill>
              <a:srgbClr val="666633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4" idx="0"/>
            <a:endCxn id="49" idx="2"/>
          </p:cNvCxnSpPr>
          <p:nvPr/>
        </p:nvCxnSpPr>
        <p:spPr>
          <a:xfrm rot="16200000" flipV="1">
            <a:off x="5059551" y="4321793"/>
            <a:ext cx="837361" cy="1727239"/>
          </a:xfrm>
          <a:prstGeom prst="bentConnector3">
            <a:avLst>
              <a:gd name="adj1" fmla="val 50000"/>
            </a:avLst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49" idx="0"/>
            <a:endCxn id="48" idx="2"/>
          </p:cNvCxnSpPr>
          <p:nvPr/>
        </p:nvCxnSpPr>
        <p:spPr>
          <a:xfrm rot="5400000" flipH="1" flipV="1">
            <a:off x="5331951" y="2006259"/>
            <a:ext cx="783681" cy="2218360"/>
          </a:xfrm>
          <a:prstGeom prst="bentConnector3">
            <a:avLst>
              <a:gd name="adj1" fmla="val 64361"/>
            </a:avLst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148425" y="3239925"/>
            <a:ext cx="15676534" cy="84902"/>
          </a:xfrm>
          <a:prstGeom prst="line">
            <a:avLst/>
          </a:prstGeom>
          <a:ln w="31750">
            <a:solidFill>
              <a:srgbClr val="666633">
                <a:alpha val="63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15438" y="2742111"/>
            <a:ext cx="2273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66633"/>
                </a:solidFill>
              </a:rPr>
              <a:t>Threshold</a:t>
            </a:r>
            <a:r>
              <a:rPr lang="en-US" dirty="0"/>
              <a:t> </a:t>
            </a:r>
            <a:r>
              <a:rPr lang="en-US" sz="2000" dirty="0">
                <a:solidFill>
                  <a:srgbClr val="666633"/>
                </a:solidFill>
              </a:rPr>
              <a:t>A = 0.20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1302" y="590821"/>
            <a:ext cx="2137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66633"/>
                </a:solidFill>
              </a:rPr>
              <a:t>Threshold</a:t>
            </a:r>
            <a:r>
              <a:rPr lang="en-US" dirty="0"/>
              <a:t> </a:t>
            </a:r>
            <a:r>
              <a:rPr lang="en-US" sz="2000">
                <a:solidFill>
                  <a:srgbClr val="666633"/>
                </a:solidFill>
              </a:rPr>
              <a:t>B = 0.10</a:t>
            </a:r>
            <a:endParaRPr lang="en-US" sz="2000" dirty="0">
              <a:solidFill>
                <a:srgbClr val="666633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48425" y="1218193"/>
            <a:ext cx="15676534" cy="46329"/>
          </a:xfrm>
          <a:prstGeom prst="line">
            <a:avLst/>
          </a:prstGeom>
          <a:ln w="31750">
            <a:solidFill>
              <a:srgbClr val="666633">
                <a:alpha val="63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5873632" y="1464145"/>
            <a:ext cx="1918678" cy="1259453"/>
          </a:xfrm>
          <a:prstGeom prst="roundRect">
            <a:avLst/>
          </a:prstGeom>
          <a:solidFill>
            <a:srgbClr val="FDF373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66633"/>
              </a:solidFill>
            </a:endParaRPr>
          </a:p>
          <a:p>
            <a:pPr algn="ctr"/>
            <a:endParaRPr lang="en-US" dirty="0">
              <a:solidFill>
                <a:srgbClr val="666633"/>
              </a:solidFill>
            </a:endParaRPr>
          </a:p>
          <a:p>
            <a:pPr algn="ctr"/>
            <a:r>
              <a:rPr lang="en-US" dirty="0">
                <a:solidFill>
                  <a:srgbClr val="666633"/>
                </a:solidFill>
              </a:rPr>
              <a:t>Cluster#8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6107625" y="1649621"/>
            <a:ext cx="1424272" cy="4523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6633"/>
                </a:solidFill>
              </a:rPr>
              <a:t>AUAST ABC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3655272" y="3507279"/>
            <a:ext cx="1918678" cy="1259453"/>
          </a:xfrm>
          <a:prstGeom prst="roundRect">
            <a:avLst/>
          </a:prstGeom>
          <a:solidFill>
            <a:srgbClr val="FDF373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66633"/>
              </a:solidFill>
            </a:endParaRPr>
          </a:p>
          <a:p>
            <a:pPr algn="ctr"/>
            <a:endParaRPr lang="en-US" dirty="0">
              <a:solidFill>
                <a:srgbClr val="666633"/>
              </a:solidFill>
            </a:endParaRPr>
          </a:p>
          <a:p>
            <a:pPr algn="ctr"/>
            <a:r>
              <a:rPr lang="en-US" dirty="0">
                <a:solidFill>
                  <a:srgbClr val="666633"/>
                </a:solidFill>
              </a:rPr>
              <a:t>Cluster#6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889265" y="3692755"/>
            <a:ext cx="1424272" cy="4523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6633"/>
                </a:solidFill>
              </a:rPr>
              <a:t>AUAST AB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1930561" y="5644897"/>
            <a:ext cx="1918678" cy="1259453"/>
          </a:xfrm>
          <a:prstGeom prst="roundRect">
            <a:avLst/>
          </a:prstGeom>
          <a:solidFill>
            <a:srgbClr val="FDF373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66633"/>
              </a:solidFill>
            </a:endParaRPr>
          </a:p>
          <a:p>
            <a:pPr algn="ctr"/>
            <a:endParaRPr lang="en-US" dirty="0">
              <a:solidFill>
                <a:srgbClr val="666633"/>
              </a:solidFill>
            </a:endParaRPr>
          </a:p>
          <a:p>
            <a:pPr algn="ctr"/>
            <a:r>
              <a:rPr lang="en-US" dirty="0">
                <a:solidFill>
                  <a:srgbClr val="666633"/>
                </a:solidFill>
              </a:rPr>
              <a:t>Cluster#1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2164554" y="5830373"/>
            <a:ext cx="1424272" cy="4523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6633"/>
                </a:solidFill>
              </a:rPr>
              <a:t>AUAST A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382511" y="5604093"/>
            <a:ext cx="1918678" cy="1259453"/>
          </a:xfrm>
          <a:prstGeom prst="roundRect">
            <a:avLst/>
          </a:prstGeom>
          <a:solidFill>
            <a:srgbClr val="FDF373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66633"/>
              </a:solidFill>
            </a:endParaRPr>
          </a:p>
          <a:p>
            <a:pPr algn="ctr"/>
            <a:endParaRPr lang="en-US" dirty="0">
              <a:solidFill>
                <a:srgbClr val="666633"/>
              </a:solidFill>
            </a:endParaRPr>
          </a:p>
          <a:p>
            <a:pPr algn="ctr"/>
            <a:r>
              <a:rPr lang="en-US" dirty="0">
                <a:solidFill>
                  <a:srgbClr val="666633"/>
                </a:solidFill>
              </a:rPr>
              <a:t>Cluster#2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5616504" y="5789569"/>
            <a:ext cx="1424272" cy="4523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6633"/>
                </a:solidFill>
              </a:rPr>
              <a:t>AUAST B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8528769" y="5642133"/>
            <a:ext cx="1918678" cy="1259453"/>
          </a:xfrm>
          <a:prstGeom prst="roundRect">
            <a:avLst/>
          </a:prstGeom>
          <a:solidFill>
            <a:srgbClr val="FDF373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66633"/>
              </a:solidFill>
            </a:endParaRPr>
          </a:p>
          <a:p>
            <a:pPr algn="ctr"/>
            <a:endParaRPr lang="en-US" dirty="0">
              <a:solidFill>
                <a:srgbClr val="666633"/>
              </a:solidFill>
            </a:endParaRPr>
          </a:p>
          <a:p>
            <a:pPr algn="ctr"/>
            <a:r>
              <a:rPr lang="en-US" dirty="0">
                <a:solidFill>
                  <a:srgbClr val="666633"/>
                </a:solidFill>
              </a:rPr>
              <a:t>Cluster#3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8762762" y="5827609"/>
            <a:ext cx="1424272" cy="4523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6633"/>
                </a:solidFill>
              </a:rPr>
              <a:t>AUAST C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11800254" y="5636776"/>
            <a:ext cx="1918678" cy="1259453"/>
          </a:xfrm>
          <a:prstGeom prst="roundRect">
            <a:avLst/>
          </a:prstGeom>
          <a:solidFill>
            <a:srgbClr val="FDF373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66633"/>
              </a:solidFill>
            </a:endParaRPr>
          </a:p>
          <a:p>
            <a:pPr algn="ctr"/>
            <a:endParaRPr lang="en-US" dirty="0">
              <a:solidFill>
                <a:srgbClr val="666633"/>
              </a:solidFill>
            </a:endParaRPr>
          </a:p>
          <a:p>
            <a:pPr algn="ctr"/>
            <a:r>
              <a:rPr lang="en-US" dirty="0">
                <a:solidFill>
                  <a:srgbClr val="666633"/>
                </a:solidFill>
              </a:rPr>
              <a:t>Cluster#4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12034247" y="5822252"/>
            <a:ext cx="1424272" cy="4523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6633"/>
                </a:solidFill>
              </a:rPr>
              <a:t>AUAST D</a:t>
            </a:r>
          </a:p>
        </p:txBody>
      </p:sp>
      <p:cxnSp>
        <p:nvCxnSpPr>
          <p:cNvPr id="24" name="Elbow Connector 23"/>
          <p:cNvCxnSpPr>
            <a:stCxn id="56" idx="0"/>
          </p:cNvCxnSpPr>
          <p:nvPr/>
        </p:nvCxnSpPr>
        <p:spPr>
          <a:xfrm rot="16200000" flipV="1">
            <a:off x="6843917" y="2997941"/>
            <a:ext cx="2633248" cy="2655135"/>
          </a:xfrm>
          <a:prstGeom prst="bentConnector2">
            <a:avLst/>
          </a:prstGeom>
          <a:ln w="31750">
            <a:solidFill>
              <a:srgbClr val="666633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8" idx="0"/>
          </p:cNvCxnSpPr>
          <p:nvPr/>
        </p:nvCxnSpPr>
        <p:spPr>
          <a:xfrm flipV="1">
            <a:off x="6832971" y="839656"/>
            <a:ext cx="0" cy="624489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4921256" y="5602694"/>
            <a:ext cx="1918678" cy="1259453"/>
          </a:xfrm>
          <a:prstGeom prst="roundRect">
            <a:avLst/>
          </a:prstGeom>
          <a:solidFill>
            <a:srgbClr val="FDF373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66633"/>
              </a:solidFill>
            </a:endParaRPr>
          </a:p>
          <a:p>
            <a:pPr algn="ctr"/>
            <a:endParaRPr lang="en-US" dirty="0">
              <a:solidFill>
                <a:srgbClr val="666633"/>
              </a:solidFill>
            </a:endParaRPr>
          </a:p>
          <a:p>
            <a:pPr algn="ctr"/>
            <a:r>
              <a:rPr lang="en-US" dirty="0">
                <a:solidFill>
                  <a:srgbClr val="666633"/>
                </a:solidFill>
              </a:rPr>
              <a:t>Cluster#5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5168459" y="5786501"/>
            <a:ext cx="1424272" cy="4523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6633"/>
                </a:solidFill>
              </a:rPr>
              <a:t>AUAST E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13331506" y="3547141"/>
            <a:ext cx="1918678" cy="1259453"/>
          </a:xfrm>
          <a:prstGeom prst="roundRect">
            <a:avLst/>
          </a:prstGeom>
          <a:solidFill>
            <a:srgbClr val="FDF373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66633"/>
              </a:solidFill>
            </a:endParaRPr>
          </a:p>
          <a:p>
            <a:pPr algn="ctr"/>
            <a:endParaRPr lang="en-US" dirty="0">
              <a:solidFill>
                <a:srgbClr val="666633"/>
              </a:solidFill>
            </a:endParaRPr>
          </a:p>
          <a:p>
            <a:pPr algn="ctr"/>
            <a:r>
              <a:rPr lang="en-US" dirty="0">
                <a:solidFill>
                  <a:srgbClr val="666633"/>
                </a:solidFill>
              </a:rPr>
              <a:t>Cluster#7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13565499" y="3732617"/>
            <a:ext cx="1424272" cy="4523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6633"/>
                </a:solidFill>
              </a:rPr>
              <a:t>AUAST DE</a:t>
            </a:r>
          </a:p>
        </p:txBody>
      </p:sp>
      <p:cxnSp>
        <p:nvCxnSpPr>
          <p:cNvPr id="89" name="Elbow Connector 88"/>
          <p:cNvCxnSpPr/>
          <p:nvPr/>
        </p:nvCxnSpPr>
        <p:spPr>
          <a:xfrm rot="5400000" flipH="1" flipV="1">
            <a:off x="13305848" y="4679913"/>
            <a:ext cx="438745" cy="1531254"/>
          </a:xfrm>
          <a:prstGeom prst="bentConnector2">
            <a:avLst/>
          </a:prstGeom>
          <a:ln w="31750">
            <a:solidFill>
              <a:srgbClr val="666633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7" idx="0"/>
          </p:cNvCxnSpPr>
          <p:nvPr/>
        </p:nvCxnSpPr>
        <p:spPr>
          <a:xfrm flipH="1" flipV="1">
            <a:off x="14277635" y="1019067"/>
            <a:ext cx="13210" cy="2528074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71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987</TotalTime>
  <Words>33</Words>
  <Application>Microsoft Office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Narges Zirakchian</dc:creator>
  <cp:lastModifiedBy>narges</cp:lastModifiedBy>
  <cp:revision>93</cp:revision>
  <dcterms:created xsi:type="dcterms:W3CDTF">2016-04-24T22:34:42Z</dcterms:created>
  <dcterms:modified xsi:type="dcterms:W3CDTF">2016-08-04T03:52:02Z</dcterms:modified>
</cp:coreProperties>
</file>