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00806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472842"/>
            <a:ext cx="8568531" cy="313317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726842"/>
            <a:ext cx="7560469" cy="217280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61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25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79142"/>
            <a:ext cx="217363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79142"/>
            <a:ext cx="6394896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4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2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243638"/>
            <a:ext cx="8694539" cy="3743557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022610"/>
            <a:ext cx="8694539" cy="196864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7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79144"/>
            <a:ext cx="8694539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206137"/>
            <a:ext cx="4264576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287331"/>
            <a:ext cx="42645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206137"/>
            <a:ext cx="4285579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287331"/>
            <a:ext cx="4285579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87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5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4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295769"/>
            <a:ext cx="5103316" cy="6395505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295769"/>
            <a:ext cx="5103316" cy="6395505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7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79144"/>
            <a:ext cx="86945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395710"/>
            <a:ext cx="86945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DF3E-F12B-478A-A372-8B0BE7EFCB50}" type="datetimeFigureOut">
              <a:rPr lang="en-CA" smtClean="0"/>
              <a:t>31/07/2016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8341240"/>
            <a:ext cx="34022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8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47502" y="7067387"/>
            <a:ext cx="9823811" cy="1557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652" y="520216"/>
            <a:ext cx="9823812" cy="249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49825" y="727672"/>
            <a:ext cx="1034260" cy="1156735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62087" y="953459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solidFill>
                <a:srgbClr val="66663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15031" y="944018"/>
            <a:ext cx="1620604" cy="522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1. Eclipse JDT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5100878" y="906623"/>
            <a:ext cx="1622151" cy="64232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ASTs of LJMs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14" y="3379921"/>
            <a:ext cx="9855847" cy="1666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8275" y="1205303"/>
            <a:ext cx="1984987" cy="91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666633"/>
                </a:solidFill>
              </a:rPr>
              <a:t>1. Determining structural correspondences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650" y="5361468"/>
            <a:ext cx="9823811" cy="148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426218" y="972208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6617" y="2139325"/>
            <a:ext cx="2424479" cy="522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2. Correspondence tool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5751973" y="1573665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484084" y="2133573"/>
            <a:ext cx="1998891" cy="64232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AUASTs of LJMs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3976224" y="2179378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4676614" y="3727687"/>
            <a:ext cx="2501452" cy="974566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Anti-unifiers </a:t>
            </a:r>
            <a:r>
              <a:rPr lang="en-CA">
                <a:solidFill>
                  <a:srgbClr val="666633"/>
                </a:solidFill>
              </a:rPr>
              <a:t>of AUASTs</a:t>
            </a:r>
            <a:endParaRPr lang="en-CA" dirty="0">
              <a:solidFill>
                <a:srgbClr val="666633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71225" y="3953687"/>
            <a:ext cx="3056630" cy="522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3. Anti-unifier building tool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91295" y="3824848"/>
            <a:ext cx="1978947" cy="91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666633"/>
                </a:solidFill>
              </a:rPr>
              <a:t>2. Constructing structural generalizations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2181" y="5853202"/>
            <a:ext cx="25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666633"/>
                </a:solidFill>
              </a:rPr>
              <a:t>3. Clustering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38536" y="5853203"/>
            <a:ext cx="2063132" cy="5049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4. Clustering tool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1484084" y="5799591"/>
            <a:ext cx="1622151" cy="64232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Clusters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96355" y="7395689"/>
            <a:ext cx="2618495" cy="8015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5. Analyzing anti-unifiers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4977488" y="7307832"/>
            <a:ext cx="2321940" cy="850394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rgbClr val="666633"/>
                </a:solidFill>
              </a:rPr>
              <a:t>Logging usage schemas</a:t>
            </a:r>
          </a:p>
        </p:txBody>
      </p:sp>
      <p:sp>
        <p:nvSpPr>
          <p:cNvPr id="39" name="Right Arrow 38"/>
          <p:cNvSpPr/>
          <p:nvPr/>
        </p:nvSpPr>
        <p:spPr>
          <a:xfrm rot="5400000">
            <a:off x="1985050" y="2872023"/>
            <a:ext cx="490751" cy="60806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4035634" y="5859467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148441" y="7595237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35636" y="3953685"/>
            <a:ext cx="250398" cy="5225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681963" y="4944482"/>
            <a:ext cx="490751" cy="60806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5400000">
            <a:off x="5824726" y="8321296"/>
            <a:ext cx="490751" cy="60806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83452" y="7475082"/>
            <a:ext cx="2597173" cy="64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666633"/>
                </a:solidFill>
              </a:rPr>
              <a:t>4</a:t>
            </a:r>
            <a:r>
              <a:rPr lang="en-CA" b="1">
                <a:solidFill>
                  <a:srgbClr val="666633"/>
                </a:solidFill>
              </a:rPr>
              <a:t>. </a:t>
            </a:r>
            <a:r>
              <a:rPr lang="en-CA" b="1" dirty="0">
                <a:solidFill>
                  <a:srgbClr val="666633"/>
                </a:solidFill>
              </a:rPr>
              <a:t>Discovering Logging</a:t>
            </a:r>
          </a:p>
          <a:p>
            <a:pPr algn="ctr"/>
            <a:r>
              <a:rPr lang="en-CA" b="1" dirty="0">
                <a:solidFill>
                  <a:srgbClr val="666633"/>
                </a:solidFill>
              </a:rPr>
              <a:t> usage schemas</a:t>
            </a:r>
          </a:p>
        </p:txBody>
      </p:sp>
      <p:sp>
        <p:nvSpPr>
          <p:cNvPr id="41" name="Right Arrow 40"/>
          <p:cNvSpPr/>
          <p:nvPr/>
        </p:nvSpPr>
        <p:spPr>
          <a:xfrm rot="5400000">
            <a:off x="1985050" y="6699616"/>
            <a:ext cx="490751" cy="60806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0" tIns="45726" rIns="91450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</dc:creator>
  <cp:lastModifiedBy>narges</cp:lastModifiedBy>
  <cp:revision>28</cp:revision>
  <dcterms:created xsi:type="dcterms:W3CDTF">2016-07-29T16:00:44Z</dcterms:created>
  <dcterms:modified xsi:type="dcterms:W3CDTF">2016-07-31T18:20:58Z</dcterms:modified>
</cp:coreProperties>
</file>