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6173"/>
            <a:ext cx="10363200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854"/>
            <a:ext cx="9144000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076E-0BC7-47DA-9678-9903B8973B11}" type="datetimeFigureOut">
              <a:rPr lang="en-CA" smtClean="0"/>
              <a:t>30/07/2016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5672-7A8F-4B35-8F2A-354D7D113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22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076E-0BC7-47DA-9678-9903B8973B11}" type="datetimeFigureOut">
              <a:rPr lang="en-CA" smtClean="0"/>
              <a:t>30/07/2016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5672-7A8F-4B35-8F2A-354D7D113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9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1669"/>
            <a:ext cx="262890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1669"/>
            <a:ext cx="7734300" cy="67118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076E-0BC7-47DA-9678-9903B8973B11}" type="datetimeFigureOut">
              <a:rPr lang="en-CA" smtClean="0"/>
              <a:t>30/07/2016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5672-7A8F-4B35-8F2A-354D7D113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33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076E-0BC7-47DA-9678-9903B8973B11}" type="datetimeFigureOut">
              <a:rPr lang="en-CA" smtClean="0"/>
              <a:t>30/07/2016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5672-7A8F-4B35-8F2A-354D7D113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51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4512"/>
            <a:ext cx="10515600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00194"/>
            <a:ext cx="10515600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076E-0BC7-47DA-9678-9903B8973B11}" type="datetimeFigureOut">
              <a:rPr lang="en-CA" smtClean="0"/>
              <a:t>30/07/2016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5672-7A8F-4B35-8F2A-354D7D113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09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08344"/>
            <a:ext cx="5181600" cy="5025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08344"/>
            <a:ext cx="5181600" cy="5025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076E-0BC7-47DA-9678-9903B8973B11}" type="datetimeFigureOut">
              <a:rPr lang="en-CA" smtClean="0"/>
              <a:t>30/07/2016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5672-7A8F-4B35-8F2A-354D7D113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85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1671"/>
            <a:ext cx="10515600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1510"/>
            <a:ext cx="515778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3014"/>
            <a:ext cx="5157787" cy="4255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1510"/>
            <a:ext cx="518318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3014"/>
            <a:ext cx="5183188" cy="4255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076E-0BC7-47DA-9678-9903B8973B11}" type="datetimeFigureOut">
              <a:rPr lang="en-CA" smtClean="0"/>
              <a:t>30/07/2016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5672-7A8F-4B35-8F2A-354D7D113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37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076E-0BC7-47DA-9678-9903B8973B11}" type="datetimeFigureOut">
              <a:rPr lang="en-CA" smtClean="0"/>
              <a:t>30/07/2016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5672-7A8F-4B35-8F2A-354D7D113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90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076E-0BC7-47DA-9678-9903B8973B11}" type="datetimeFigureOut">
              <a:rPr lang="en-CA" smtClean="0"/>
              <a:t>30/07/2016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5672-7A8F-4B35-8F2A-354D7D113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20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0341"/>
            <a:ext cx="6172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076E-0BC7-47DA-9678-9903B8973B11}" type="datetimeFigureOut">
              <a:rPr lang="en-CA" smtClean="0"/>
              <a:t>30/07/2016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5672-7A8F-4B35-8F2A-354D7D113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37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0341"/>
            <a:ext cx="6172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0076E-0BC7-47DA-9678-9903B8973B11}" type="datetimeFigureOut">
              <a:rPr lang="en-CA" smtClean="0"/>
              <a:t>30/07/2016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5672-7A8F-4B35-8F2A-354D7D113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60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71"/>
            <a:ext cx="1051560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08344"/>
            <a:ext cx="1051560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076E-0BC7-47DA-9678-9903B8973B11}" type="datetimeFigureOut">
              <a:rPr lang="en-CA" smtClean="0"/>
              <a:t>30/07/2016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40703"/>
            <a:ext cx="4114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55672-7A8F-4B35-8F2A-354D7D113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76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5937" y="1119675"/>
            <a:ext cx="10353434" cy="585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80" dirty="0"/>
              <a:t>method(modifiers(public),returntype2(void),name(</a:t>
            </a:r>
            <a:r>
              <a:rPr lang="en-CA" sz="2080" dirty="0" err="1"/>
              <a:t>actionPerformed</a:t>
            </a:r>
            <a:r>
              <a:rPr lang="en-CA" sz="2080" dirty="0"/>
              <a:t>-or-</a:t>
            </a:r>
            <a:r>
              <a:rPr lang="en-CA" sz="2080" dirty="0" err="1"/>
              <a:t>handleMessage</a:t>
            </a:r>
            <a:r>
              <a:rPr lang="en-CA" sz="2080" dirty="0"/>
              <a:t>),parameters(type(</a:t>
            </a:r>
            <a:r>
              <a:rPr lang="en-CA" sz="2080" dirty="0" err="1"/>
              <a:t>ActionEvent</a:t>
            </a:r>
            <a:r>
              <a:rPr lang="en-CA" sz="2080" dirty="0"/>
              <a:t>-or-</a:t>
            </a:r>
            <a:r>
              <a:rPr lang="en-CA" sz="2080" dirty="0" err="1"/>
              <a:t>EBMessage</a:t>
            </a:r>
            <a:r>
              <a:rPr lang="en-CA" sz="2080" dirty="0"/>
              <a:t>),name(</a:t>
            </a:r>
            <a:r>
              <a:rPr lang="en-CA" sz="2080" dirty="0" err="1"/>
              <a:t>evt</a:t>
            </a:r>
            <a:r>
              <a:rPr lang="en-CA" sz="2080" dirty="0"/>
              <a:t>-or-message)),body(statements(if-or-NIL(expression-or-NIL(</a:t>
            </a:r>
            <a:r>
              <a:rPr lang="en-CA" sz="2080" dirty="0" err="1"/>
              <a:t>leftoperand</a:t>
            </a:r>
            <a:r>
              <a:rPr lang="en-CA" sz="2080" dirty="0"/>
              <a:t>-or-NIL(action-or-NIL),==-or-NIL),</a:t>
            </a:r>
            <a:r>
              <a:rPr lang="en-CA" sz="2080" dirty="0" err="1"/>
              <a:t>thenstatement</a:t>
            </a:r>
            <a:r>
              <a:rPr lang="en-CA" sz="2080" dirty="0"/>
              <a:t>-or-NIL(statements-or-NIL(expression(expression(Log),name(log),arguments(</a:t>
            </a:r>
            <a:r>
              <a:rPr lang="en-CA" sz="2080" dirty="0" err="1"/>
              <a:t>leftoperand</a:t>
            </a:r>
            <a:r>
              <a:rPr lang="en-CA" sz="2080" dirty="0"/>
              <a:t>(</a:t>
            </a:r>
            <a:r>
              <a:rPr lang="en-CA" sz="2080" dirty="0" err="1"/>
              <a:t>actionName</a:t>
            </a:r>
            <a:r>
              <a:rPr lang="en-CA" sz="2080" dirty="0"/>
              <a:t>-or-message),+,</a:t>
            </a:r>
            <a:r>
              <a:rPr lang="en-CA" sz="2080" dirty="0" err="1"/>
              <a:t>rightoperand</a:t>
            </a:r>
            <a:r>
              <a:rPr lang="en-CA" sz="2080" dirty="0"/>
              <a:t>("is an unknown action"-or-" is empty"),qualifier(Log),name(WARNING))))),</a:t>
            </a:r>
            <a:r>
              <a:rPr lang="en-CA" sz="2080" dirty="0" err="1"/>
              <a:t>elsestatement</a:t>
            </a:r>
            <a:r>
              <a:rPr lang="en-CA" sz="2080" dirty="0"/>
              <a:t>-or-NIL(expression-or-NIL(expression-or-NIL(context-or-NIL),name-or-NIL(</a:t>
            </a:r>
            <a:r>
              <a:rPr lang="en-CA" sz="2080" dirty="0" err="1"/>
              <a:t>invokeAction</a:t>
            </a:r>
            <a:r>
              <a:rPr lang="en-CA" sz="2080" dirty="0"/>
              <a:t>-or-NIL),arguments-or-NIL(</a:t>
            </a:r>
            <a:r>
              <a:rPr lang="en-CA" sz="2080" dirty="0" err="1"/>
              <a:t>evt</a:t>
            </a:r>
            <a:r>
              <a:rPr lang="en-CA" sz="2080" dirty="0"/>
              <a:t>-or-</a:t>
            </a:r>
            <a:r>
              <a:rPr lang="en-CA" sz="2080" dirty="0" err="1"/>
              <a:t>NIL,action</a:t>
            </a:r>
            <a:r>
              <a:rPr lang="en-CA" sz="2080" dirty="0"/>
              <a:t>-or-NIL)))),type-or-NIL(</a:t>
            </a:r>
            <a:r>
              <a:rPr lang="en-CA" sz="2080" dirty="0" err="1"/>
              <a:t>EditAction</a:t>
            </a:r>
            <a:r>
              <a:rPr lang="en-CA" sz="2080" dirty="0"/>
              <a:t>-or-NIL),fragments-or-NIL(name-or-NIL(action-or-NIL),initializer-or-NIL(expression-or-NIL(context-or-NIL),name-or-NIL(</a:t>
            </a:r>
            <a:r>
              <a:rPr lang="en-CA" sz="2080" dirty="0" err="1"/>
              <a:t>getAction</a:t>
            </a:r>
            <a:r>
              <a:rPr lang="en-CA" sz="2080" dirty="0"/>
              <a:t>-or-NIL),arguments-or-NIL(</a:t>
            </a:r>
            <a:r>
              <a:rPr lang="en-CA" sz="2080" dirty="0" err="1"/>
              <a:t>actionName</a:t>
            </a:r>
            <a:r>
              <a:rPr lang="en-CA" sz="2080" dirty="0"/>
              <a:t>-or-NIL))),expression-or-NIL(</a:t>
            </a:r>
            <a:r>
              <a:rPr lang="en-CA" sz="2080" dirty="0" err="1"/>
              <a:t>lefthandside</a:t>
            </a:r>
            <a:r>
              <a:rPr lang="en-CA" sz="2080" dirty="0"/>
              <a:t>-or-NIL(</a:t>
            </a:r>
            <a:r>
              <a:rPr lang="en-CA" sz="2080" dirty="0" err="1"/>
              <a:t>seenWarning</a:t>
            </a:r>
            <a:r>
              <a:rPr lang="en-CA" sz="2080" dirty="0"/>
              <a:t>-or-NIL),=-or-</a:t>
            </a:r>
            <a:r>
              <a:rPr lang="en-CA" sz="2080" dirty="0" err="1"/>
              <a:t>NIL,righthandside</a:t>
            </a:r>
            <a:r>
              <a:rPr lang="en-CA" sz="2080" dirty="0"/>
              <a:t>-or-NIL(true-or-NIL)),if-or-NIL(expression-or-NIL(</a:t>
            </a:r>
            <a:r>
              <a:rPr lang="en-CA" sz="2080" dirty="0" err="1"/>
              <a:t>seenWarning</a:t>
            </a:r>
            <a:r>
              <a:rPr lang="en-CA" sz="2080" dirty="0"/>
              <a:t>-or-NIL))))),method(modifiers(public-or-</a:t>
            </a:r>
            <a:r>
              <a:rPr lang="en-CA" sz="2080" dirty="0" err="1"/>
              <a:t>NIL,protected</a:t>
            </a:r>
            <a:r>
              <a:rPr lang="en-CA" sz="2080" dirty="0"/>
              <a:t>-or-NIL),name(Wrapper-or-</a:t>
            </a:r>
            <a:r>
              <a:rPr lang="en-CA" sz="2080" dirty="0" err="1"/>
              <a:t>EBPlugin</a:t>
            </a:r>
            <a:r>
              <a:rPr lang="en-CA" sz="2080" dirty="0"/>
              <a:t>),parameters-or-NIL(type-or-NIL(</a:t>
            </a:r>
            <a:r>
              <a:rPr lang="en-CA" sz="2080" dirty="0" err="1"/>
              <a:t>ActionContext</a:t>
            </a:r>
            <a:r>
              <a:rPr lang="en-CA" sz="2080" dirty="0"/>
              <a:t>-or-NIL),name-or-NIL(context-or-NIL),type-or-NIL(String-or-NIL),name-or-NIL(</a:t>
            </a:r>
            <a:r>
              <a:rPr lang="en-CA" sz="2080" dirty="0" err="1"/>
              <a:t>actionName</a:t>
            </a:r>
            <a:r>
              <a:rPr lang="en-CA" sz="2080" dirty="0"/>
              <a:t>-or-NIL)),body(statements-or-NIL(expression-or-NIL(</a:t>
            </a:r>
            <a:r>
              <a:rPr lang="en-CA" sz="2080" dirty="0" err="1"/>
              <a:t>lefthandside</a:t>
            </a:r>
            <a:r>
              <a:rPr lang="en-CA" sz="2080" dirty="0"/>
              <a:t>-or-NIL(name-or-NIL(context-or-NIL)),=-or-</a:t>
            </a:r>
            <a:r>
              <a:rPr lang="en-CA" sz="2080" dirty="0" err="1"/>
              <a:t>NIL,righthandside</a:t>
            </a:r>
            <a:r>
              <a:rPr lang="en-CA" sz="2080" dirty="0"/>
              <a:t>-or-NIL(context-or-NIL)),expression-or-NIL(</a:t>
            </a:r>
            <a:r>
              <a:rPr lang="en-CA" sz="2080" dirty="0" err="1"/>
              <a:t>lefthandside</a:t>
            </a:r>
            <a:r>
              <a:rPr lang="en-CA" sz="2080" dirty="0"/>
              <a:t>-or-NIL(name-or-NIL(</a:t>
            </a:r>
            <a:r>
              <a:rPr lang="en-CA" sz="2080" dirty="0" err="1"/>
              <a:t>actionName</a:t>
            </a:r>
            <a:r>
              <a:rPr lang="en-CA" sz="2080" dirty="0"/>
              <a:t>-or-NIL)),=-or-</a:t>
            </a:r>
            <a:r>
              <a:rPr lang="en-CA" sz="2080" dirty="0" err="1"/>
              <a:t>NIL,righthandside</a:t>
            </a:r>
            <a:r>
              <a:rPr lang="en-CA" sz="2080" dirty="0"/>
              <a:t>-or-NIL(</a:t>
            </a:r>
            <a:r>
              <a:rPr lang="en-CA" sz="2080" dirty="0" err="1"/>
              <a:t>actionName</a:t>
            </a:r>
            <a:r>
              <a:rPr lang="en-CA" sz="2080" dirty="0"/>
              <a:t>-or-NIL)))))</a:t>
            </a:r>
          </a:p>
        </p:txBody>
      </p:sp>
    </p:spTree>
    <p:extLst>
      <p:ext uri="{BB962C8B-B14F-4D97-AF65-F5344CB8AC3E}">
        <p14:creationId xmlns:p14="http://schemas.microsoft.com/office/powerpoint/2010/main" val="58976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78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</dc:creator>
  <cp:lastModifiedBy>narges</cp:lastModifiedBy>
  <cp:revision>2</cp:revision>
  <dcterms:created xsi:type="dcterms:W3CDTF">2016-07-31T01:41:32Z</dcterms:created>
  <dcterms:modified xsi:type="dcterms:W3CDTF">2016-07-31T01:45:08Z</dcterms:modified>
</cp:coreProperties>
</file>