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"/>
  </p:notesMasterIdLst>
  <p:sldIdLst>
    <p:sldId id="257" r:id="rId2"/>
  </p:sldIdLst>
  <p:sldSz cx="1187926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33"/>
    <a:srgbClr val="FDF373"/>
    <a:srgbClr val="F5F5F5"/>
    <a:srgbClr val="FFFF81"/>
    <a:srgbClr val="FDF049"/>
    <a:srgbClr val="FFFF5B"/>
    <a:srgbClr val="FFFF3F"/>
    <a:srgbClr val="B5FB81"/>
    <a:srgbClr val="FCEA04"/>
    <a:srgbClr val="EEF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90" autoAdjust="0"/>
    <p:restoredTop sz="95317" autoAdjust="0"/>
  </p:normalViewPr>
  <p:slideViewPr>
    <p:cSldViewPr snapToGrid="0">
      <p:cViewPr varScale="1">
        <p:scale>
          <a:sx n="80" d="100"/>
          <a:sy n="80" d="100"/>
        </p:scale>
        <p:origin x="109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39091-2C92-4D7B-9ACF-2E96006E9DBD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4238" y="1143000"/>
            <a:ext cx="50895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2C145-B029-4730-AB78-ABF785693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1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1pPr>
    <a:lvl2pPr marL="491033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2pPr>
    <a:lvl3pPr marL="982066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3pPr>
    <a:lvl4pPr marL="1473098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4pPr>
    <a:lvl5pPr marL="1964131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5pPr>
    <a:lvl6pPr marL="2455164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6pPr>
    <a:lvl7pPr marL="2946197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7pPr>
    <a:lvl8pPr marL="3437230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8pPr>
    <a:lvl9pPr marL="3928262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4238" y="1143000"/>
            <a:ext cx="50895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2C145-B029-4730-AB78-ABF7856937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54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4908" y="1178222"/>
            <a:ext cx="8909447" cy="2506427"/>
          </a:xfrm>
        </p:spPr>
        <p:txBody>
          <a:bodyPr anchor="b"/>
          <a:lstStyle>
            <a:lvl1pPr algn="ctr">
              <a:defRPr sz="5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4908" y="3781306"/>
            <a:ext cx="8909447" cy="1738167"/>
          </a:xfrm>
        </p:spPr>
        <p:txBody>
          <a:bodyPr/>
          <a:lstStyle>
            <a:lvl1pPr marL="0" indent="0" algn="ctr">
              <a:buNone/>
              <a:defRPr sz="2338"/>
            </a:lvl1pPr>
            <a:lvl2pPr marL="445450" indent="0" algn="ctr">
              <a:buNone/>
              <a:defRPr sz="1949"/>
            </a:lvl2pPr>
            <a:lvl3pPr marL="890900" indent="0" algn="ctr">
              <a:buNone/>
              <a:defRPr sz="1754"/>
            </a:lvl3pPr>
            <a:lvl4pPr marL="1336350" indent="0" algn="ctr">
              <a:buNone/>
              <a:defRPr sz="1559"/>
            </a:lvl4pPr>
            <a:lvl5pPr marL="1781800" indent="0" algn="ctr">
              <a:buNone/>
              <a:defRPr sz="1559"/>
            </a:lvl5pPr>
            <a:lvl6pPr marL="2227250" indent="0" algn="ctr">
              <a:buNone/>
              <a:defRPr sz="1559"/>
            </a:lvl6pPr>
            <a:lvl7pPr marL="2672700" indent="0" algn="ctr">
              <a:buNone/>
              <a:defRPr sz="1559"/>
            </a:lvl7pPr>
            <a:lvl8pPr marL="3118150" indent="0" algn="ctr">
              <a:buNone/>
              <a:defRPr sz="1559"/>
            </a:lvl8pPr>
            <a:lvl9pPr marL="3563600" indent="0" algn="ctr">
              <a:buNone/>
              <a:defRPr sz="155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89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40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1098" y="383297"/>
            <a:ext cx="2561466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6700" y="383297"/>
            <a:ext cx="7535907" cy="610108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06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96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512" y="1794830"/>
            <a:ext cx="10245864" cy="2994714"/>
          </a:xfrm>
        </p:spPr>
        <p:txBody>
          <a:bodyPr anchor="b"/>
          <a:lstStyle>
            <a:lvl1pPr>
              <a:defRPr sz="5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512" y="4817875"/>
            <a:ext cx="10245864" cy="1574849"/>
          </a:xfrm>
        </p:spPr>
        <p:txBody>
          <a:bodyPr/>
          <a:lstStyle>
            <a:lvl1pPr marL="0" indent="0">
              <a:buNone/>
              <a:defRPr sz="2338">
                <a:solidFill>
                  <a:schemeClr val="tx1">
                    <a:tint val="75000"/>
                  </a:schemeClr>
                </a:solidFill>
              </a:defRPr>
            </a:lvl1pPr>
            <a:lvl2pPr marL="445450" indent="0">
              <a:buNone/>
              <a:defRPr sz="1949">
                <a:solidFill>
                  <a:schemeClr val="tx1">
                    <a:tint val="75000"/>
                  </a:schemeClr>
                </a:solidFill>
              </a:defRPr>
            </a:lvl2pPr>
            <a:lvl3pPr marL="890900" indent="0">
              <a:buNone/>
              <a:defRPr sz="1754">
                <a:solidFill>
                  <a:schemeClr val="tx1">
                    <a:tint val="75000"/>
                  </a:schemeClr>
                </a:solidFill>
              </a:defRPr>
            </a:lvl3pPr>
            <a:lvl4pPr marL="133635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4pPr>
            <a:lvl5pPr marL="178180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5pPr>
            <a:lvl6pPr marL="222725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6pPr>
            <a:lvl7pPr marL="267270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7pPr>
            <a:lvl8pPr marL="311815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8pPr>
            <a:lvl9pPr marL="356360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1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699" y="1916484"/>
            <a:ext cx="5048687" cy="456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3877" y="1916484"/>
            <a:ext cx="5048687" cy="456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383297"/>
            <a:ext cx="10245864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247" y="1764832"/>
            <a:ext cx="5025485" cy="864917"/>
          </a:xfrm>
        </p:spPr>
        <p:txBody>
          <a:bodyPr anchor="b"/>
          <a:lstStyle>
            <a:lvl1pPr marL="0" indent="0">
              <a:buNone/>
              <a:defRPr sz="2338" b="1"/>
            </a:lvl1pPr>
            <a:lvl2pPr marL="445450" indent="0">
              <a:buNone/>
              <a:defRPr sz="1949" b="1"/>
            </a:lvl2pPr>
            <a:lvl3pPr marL="890900" indent="0">
              <a:buNone/>
              <a:defRPr sz="1754" b="1"/>
            </a:lvl3pPr>
            <a:lvl4pPr marL="1336350" indent="0">
              <a:buNone/>
              <a:defRPr sz="1559" b="1"/>
            </a:lvl4pPr>
            <a:lvl5pPr marL="1781800" indent="0">
              <a:buNone/>
              <a:defRPr sz="1559" b="1"/>
            </a:lvl5pPr>
            <a:lvl6pPr marL="2227250" indent="0">
              <a:buNone/>
              <a:defRPr sz="1559" b="1"/>
            </a:lvl6pPr>
            <a:lvl7pPr marL="2672700" indent="0">
              <a:buNone/>
              <a:defRPr sz="1559" b="1"/>
            </a:lvl7pPr>
            <a:lvl8pPr marL="3118150" indent="0">
              <a:buNone/>
              <a:defRPr sz="1559" b="1"/>
            </a:lvl8pPr>
            <a:lvl9pPr marL="3563600" indent="0">
              <a:buNone/>
              <a:defRPr sz="155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247" y="2629749"/>
            <a:ext cx="5025485" cy="38679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3877" y="1764832"/>
            <a:ext cx="5050234" cy="864917"/>
          </a:xfrm>
        </p:spPr>
        <p:txBody>
          <a:bodyPr anchor="b"/>
          <a:lstStyle>
            <a:lvl1pPr marL="0" indent="0">
              <a:buNone/>
              <a:defRPr sz="2338" b="1"/>
            </a:lvl1pPr>
            <a:lvl2pPr marL="445450" indent="0">
              <a:buNone/>
              <a:defRPr sz="1949" b="1"/>
            </a:lvl2pPr>
            <a:lvl3pPr marL="890900" indent="0">
              <a:buNone/>
              <a:defRPr sz="1754" b="1"/>
            </a:lvl3pPr>
            <a:lvl4pPr marL="1336350" indent="0">
              <a:buNone/>
              <a:defRPr sz="1559" b="1"/>
            </a:lvl4pPr>
            <a:lvl5pPr marL="1781800" indent="0">
              <a:buNone/>
              <a:defRPr sz="1559" b="1"/>
            </a:lvl5pPr>
            <a:lvl6pPr marL="2227250" indent="0">
              <a:buNone/>
              <a:defRPr sz="1559" b="1"/>
            </a:lvl6pPr>
            <a:lvl7pPr marL="2672700" indent="0">
              <a:buNone/>
              <a:defRPr sz="1559" b="1"/>
            </a:lvl7pPr>
            <a:lvl8pPr marL="3118150" indent="0">
              <a:buNone/>
              <a:defRPr sz="1559" b="1"/>
            </a:lvl8pPr>
            <a:lvl9pPr marL="3563600" indent="0">
              <a:buNone/>
              <a:defRPr sz="155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3877" y="2629749"/>
            <a:ext cx="5050234" cy="38679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80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8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04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479954"/>
            <a:ext cx="3831371" cy="1679840"/>
          </a:xfrm>
        </p:spPr>
        <p:txBody>
          <a:bodyPr anchor="b"/>
          <a:lstStyle>
            <a:lvl1pPr>
              <a:defRPr sz="31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0234" y="1036569"/>
            <a:ext cx="6013877" cy="5116178"/>
          </a:xfrm>
        </p:spPr>
        <p:txBody>
          <a:bodyPr/>
          <a:lstStyle>
            <a:lvl1pPr>
              <a:defRPr sz="3118"/>
            </a:lvl1pPr>
            <a:lvl2pPr>
              <a:defRPr sz="2728"/>
            </a:lvl2pPr>
            <a:lvl3pPr>
              <a:defRPr sz="2338"/>
            </a:lvl3pPr>
            <a:lvl4pPr>
              <a:defRPr sz="1949"/>
            </a:lvl4pPr>
            <a:lvl5pPr>
              <a:defRPr sz="1949"/>
            </a:lvl5pPr>
            <a:lvl6pPr>
              <a:defRPr sz="1949"/>
            </a:lvl6pPr>
            <a:lvl7pPr>
              <a:defRPr sz="1949"/>
            </a:lvl7pPr>
            <a:lvl8pPr>
              <a:defRPr sz="1949"/>
            </a:lvl8pPr>
            <a:lvl9pPr>
              <a:defRPr sz="194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7" y="2159794"/>
            <a:ext cx="3831371" cy="4001285"/>
          </a:xfrm>
        </p:spPr>
        <p:txBody>
          <a:bodyPr/>
          <a:lstStyle>
            <a:lvl1pPr marL="0" indent="0">
              <a:buNone/>
              <a:defRPr sz="1559"/>
            </a:lvl1pPr>
            <a:lvl2pPr marL="445450" indent="0">
              <a:buNone/>
              <a:defRPr sz="1364"/>
            </a:lvl2pPr>
            <a:lvl3pPr marL="890900" indent="0">
              <a:buNone/>
              <a:defRPr sz="1169"/>
            </a:lvl3pPr>
            <a:lvl4pPr marL="1336350" indent="0">
              <a:buNone/>
              <a:defRPr sz="974"/>
            </a:lvl4pPr>
            <a:lvl5pPr marL="1781800" indent="0">
              <a:buNone/>
              <a:defRPr sz="974"/>
            </a:lvl5pPr>
            <a:lvl6pPr marL="2227250" indent="0">
              <a:buNone/>
              <a:defRPr sz="974"/>
            </a:lvl6pPr>
            <a:lvl7pPr marL="2672700" indent="0">
              <a:buNone/>
              <a:defRPr sz="974"/>
            </a:lvl7pPr>
            <a:lvl8pPr marL="3118150" indent="0">
              <a:buNone/>
              <a:defRPr sz="974"/>
            </a:lvl8pPr>
            <a:lvl9pPr marL="3563600" indent="0">
              <a:buNone/>
              <a:defRPr sz="97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479954"/>
            <a:ext cx="3831371" cy="1679840"/>
          </a:xfrm>
        </p:spPr>
        <p:txBody>
          <a:bodyPr anchor="b"/>
          <a:lstStyle>
            <a:lvl1pPr>
              <a:defRPr sz="31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0234" y="1036569"/>
            <a:ext cx="6013877" cy="5116178"/>
          </a:xfrm>
        </p:spPr>
        <p:txBody>
          <a:bodyPr anchor="t"/>
          <a:lstStyle>
            <a:lvl1pPr marL="0" indent="0">
              <a:buNone/>
              <a:defRPr sz="3118"/>
            </a:lvl1pPr>
            <a:lvl2pPr marL="445450" indent="0">
              <a:buNone/>
              <a:defRPr sz="2728"/>
            </a:lvl2pPr>
            <a:lvl3pPr marL="890900" indent="0">
              <a:buNone/>
              <a:defRPr sz="2338"/>
            </a:lvl3pPr>
            <a:lvl4pPr marL="1336350" indent="0">
              <a:buNone/>
              <a:defRPr sz="1949"/>
            </a:lvl4pPr>
            <a:lvl5pPr marL="1781800" indent="0">
              <a:buNone/>
              <a:defRPr sz="1949"/>
            </a:lvl5pPr>
            <a:lvl6pPr marL="2227250" indent="0">
              <a:buNone/>
              <a:defRPr sz="1949"/>
            </a:lvl6pPr>
            <a:lvl7pPr marL="2672700" indent="0">
              <a:buNone/>
              <a:defRPr sz="1949"/>
            </a:lvl7pPr>
            <a:lvl8pPr marL="3118150" indent="0">
              <a:buNone/>
              <a:defRPr sz="1949"/>
            </a:lvl8pPr>
            <a:lvl9pPr marL="3563600" indent="0">
              <a:buNone/>
              <a:defRPr sz="194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7" y="2159794"/>
            <a:ext cx="3831371" cy="4001285"/>
          </a:xfrm>
        </p:spPr>
        <p:txBody>
          <a:bodyPr/>
          <a:lstStyle>
            <a:lvl1pPr marL="0" indent="0">
              <a:buNone/>
              <a:defRPr sz="1559"/>
            </a:lvl1pPr>
            <a:lvl2pPr marL="445450" indent="0">
              <a:buNone/>
              <a:defRPr sz="1364"/>
            </a:lvl2pPr>
            <a:lvl3pPr marL="890900" indent="0">
              <a:buNone/>
              <a:defRPr sz="1169"/>
            </a:lvl3pPr>
            <a:lvl4pPr marL="1336350" indent="0">
              <a:buNone/>
              <a:defRPr sz="974"/>
            </a:lvl4pPr>
            <a:lvl5pPr marL="1781800" indent="0">
              <a:buNone/>
              <a:defRPr sz="974"/>
            </a:lvl5pPr>
            <a:lvl6pPr marL="2227250" indent="0">
              <a:buNone/>
              <a:defRPr sz="974"/>
            </a:lvl6pPr>
            <a:lvl7pPr marL="2672700" indent="0">
              <a:buNone/>
              <a:defRPr sz="974"/>
            </a:lvl7pPr>
            <a:lvl8pPr marL="3118150" indent="0">
              <a:buNone/>
              <a:defRPr sz="974"/>
            </a:lvl8pPr>
            <a:lvl9pPr marL="3563600" indent="0">
              <a:buNone/>
              <a:defRPr sz="97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8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6700" y="383297"/>
            <a:ext cx="10245864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700" y="1916484"/>
            <a:ext cx="10245864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699" y="6672697"/>
            <a:ext cx="2672834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EC1D1-0E05-47D0-B125-0ACF846A4397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5006" y="6672697"/>
            <a:ext cx="4009251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9730" y="6672697"/>
            <a:ext cx="2672834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890900" rtl="0" eaLnBrk="1" latinLnBrk="0" hangingPunct="1">
        <a:lnSpc>
          <a:spcPct val="90000"/>
        </a:lnSpc>
        <a:spcBef>
          <a:spcPct val="0"/>
        </a:spcBef>
        <a:buNone/>
        <a:defRPr sz="42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725" indent="-222725" algn="l" defTabSz="890900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2728" kern="1200">
          <a:solidFill>
            <a:schemeClr val="tx1"/>
          </a:solidFill>
          <a:latin typeface="+mn-lt"/>
          <a:ea typeface="+mn-ea"/>
          <a:cs typeface="+mn-cs"/>
        </a:defRPr>
      </a:lvl1pPr>
      <a:lvl2pPr marL="66817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1362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949" kern="1200">
          <a:solidFill>
            <a:schemeClr val="tx1"/>
          </a:solidFill>
          <a:latin typeface="+mn-lt"/>
          <a:ea typeface="+mn-ea"/>
          <a:cs typeface="+mn-cs"/>
        </a:defRPr>
      </a:lvl3pPr>
      <a:lvl4pPr marL="155907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4pPr>
      <a:lvl5pPr marL="200452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5pPr>
      <a:lvl6pPr marL="244997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6pPr>
      <a:lvl7pPr marL="289542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7pPr>
      <a:lvl8pPr marL="334087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8pPr>
      <a:lvl9pPr marL="378632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1pPr>
      <a:lvl2pPr marL="44545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2pPr>
      <a:lvl3pPr marL="89090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3pPr>
      <a:lvl4pPr marL="133635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4pPr>
      <a:lvl5pPr marL="178180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5pPr>
      <a:lvl6pPr marL="222725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6pPr>
      <a:lvl7pPr marL="267270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7pPr>
      <a:lvl8pPr marL="311815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8pPr>
      <a:lvl9pPr marL="356360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ounded Rectangle 252"/>
          <p:cNvSpPr/>
          <p:nvPr/>
        </p:nvSpPr>
        <p:spPr>
          <a:xfrm>
            <a:off x="744467" y="662626"/>
            <a:ext cx="8995551" cy="5940475"/>
          </a:xfrm>
          <a:prstGeom prst="roundRect">
            <a:avLst/>
          </a:prstGeom>
          <a:solidFill>
            <a:schemeClr val="accent3">
              <a:lumMod val="20000"/>
              <a:lumOff val="80000"/>
              <a:alpha val="53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269" name="Elbow Connector 268"/>
          <p:cNvCxnSpPr/>
          <p:nvPr/>
        </p:nvCxnSpPr>
        <p:spPr>
          <a:xfrm flipV="1">
            <a:off x="9144317" y="4542450"/>
            <a:ext cx="921696" cy="2"/>
          </a:xfrm>
          <a:prstGeom prst="bentConnector3">
            <a:avLst>
              <a:gd name="adj1" fmla="val 28082"/>
            </a:avLst>
          </a:prstGeom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/>
          <p:nvPr/>
        </p:nvCxnSpPr>
        <p:spPr>
          <a:xfrm rot="5400000" flipH="1" flipV="1">
            <a:off x="8036712" y="3092579"/>
            <a:ext cx="555896" cy="340241"/>
          </a:xfrm>
          <a:prstGeom prst="bentConnector3">
            <a:avLst>
              <a:gd name="adj1" fmla="val 23222"/>
            </a:avLst>
          </a:prstGeom>
          <a:ln w="31750">
            <a:solidFill>
              <a:srgbClr val="666633">
                <a:alpha val="63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Elbow Connector 256"/>
          <p:cNvCxnSpPr/>
          <p:nvPr/>
        </p:nvCxnSpPr>
        <p:spPr>
          <a:xfrm rot="5400000" flipH="1" flipV="1">
            <a:off x="6474601" y="3092579"/>
            <a:ext cx="555896" cy="340241"/>
          </a:xfrm>
          <a:prstGeom prst="bentConnector3">
            <a:avLst>
              <a:gd name="adj1" fmla="val 23222"/>
            </a:avLst>
          </a:prstGeom>
          <a:ln w="31750">
            <a:solidFill>
              <a:srgbClr val="666633">
                <a:alpha val="63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95"/>
          <p:cNvSpPr/>
          <p:nvPr/>
        </p:nvSpPr>
        <p:spPr>
          <a:xfrm>
            <a:off x="6041039" y="3275570"/>
            <a:ext cx="3387955" cy="2761537"/>
          </a:xfrm>
          <a:prstGeom prst="roundRect">
            <a:avLst/>
          </a:prstGeom>
          <a:solidFill>
            <a:srgbClr val="FDF373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666633"/>
              </a:solidFill>
            </a:endParaRPr>
          </a:p>
          <a:p>
            <a:pPr algn="ctr"/>
            <a:endParaRPr lang="en-US" b="1" dirty="0">
              <a:solidFill>
                <a:srgbClr val="666633"/>
              </a:solidFill>
            </a:endParaRPr>
          </a:p>
          <a:p>
            <a:pPr algn="ctr"/>
            <a:endParaRPr lang="en-US" b="1" dirty="0">
              <a:solidFill>
                <a:srgbClr val="666633"/>
              </a:solidFill>
            </a:endParaRPr>
          </a:p>
          <a:p>
            <a:pPr algn="ctr"/>
            <a:endParaRPr lang="en-US" b="1" dirty="0">
              <a:solidFill>
                <a:srgbClr val="666633"/>
              </a:solidFill>
            </a:endParaRPr>
          </a:p>
          <a:p>
            <a:pPr algn="ctr"/>
            <a:endParaRPr lang="en-US" b="1" dirty="0">
              <a:solidFill>
                <a:srgbClr val="666633"/>
              </a:solidFill>
            </a:endParaRPr>
          </a:p>
          <a:p>
            <a:pPr algn="ctr"/>
            <a:endParaRPr lang="en-US" b="1" dirty="0">
              <a:solidFill>
                <a:srgbClr val="666633"/>
              </a:solidFill>
            </a:endParaRPr>
          </a:p>
          <a:p>
            <a:pPr algn="ctr"/>
            <a:endParaRPr lang="en-US" b="1" dirty="0">
              <a:solidFill>
                <a:srgbClr val="666633"/>
              </a:solidFill>
            </a:endParaRPr>
          </a:p>
          <a:p>
            <a:pPr algn="ctr"/>
            <a:r>
              <a:rPr lang="en-US" dirty="0">
                <a:solidFill>
                  <a:srgbClr val="666633"/>
                </a:solidFill>
              </a:rPr>
              <a:t>3. Constructing the Anti-unifier</a:t>
            </a:r>
          </a:p>
        </p:txBody>
      </p:sp>
      <p:sp>
        <p:nvSpPr>
          <p:cNvPr id="97" name="Rounded Rectangle 96"/>
          <p:cNvSpPr/>
          <p:nvPr/>
        </p:nvSpPr>
        <p:spPr>
          <a:xfrm>
            <a:off x="6308911" y="1173856"/>
            <a:ext cx="2826224" cy="1810895"/>
          </a:xfrm>
          <a:prstGeom prst="roundRect">
            <a:avLst/>
          </a:prstGeom>
          <a:solidFill>
            <a:srgbClr val="FDF373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666633"/>
              </a:solidFill>
            </a:endParaRPr>
          </a:p>
          <a:p>
            <a:pPr algn="ctr"/>
            <a:endParaRPr lang="en-US" b="1" dirty="0">
              <a:solidFill>
                <a:srgbClr val="666633"/>
              </a:solidFill>
            </a:endParaRPr>
          </a:p>
          <a:p>
            <a:pPr algn="ctr"/>
            <a:endParaRPr lang="en-US" b="1" dirty="0">
              <a:solidFill>
                <a:srgbClr val="666633"/>
              </a:solidFill>
            </a:endParaRPr>
          </a:p>
          <a:p>
            <a:pPr algn="ctr"/>
            <a:endParaRPr lang="en-US" b="1" dirty="0">
              <a:solidFill>
                <a:srgbClr val="666633"/>
              </a:solidFill>
            </a:endParaRPr>
          </a:p>
          <a:p>
            <a:pPr algn="ctr"/>
            <a:endParaRPr lang="en-US" b="1" dirty="0">
              <a:solidFill>
                <a:srgbClr val="666633"/>
              </a:solidFill>
            </a:endParaRPr>
          </a:p>
          <a:p>
            <a:pPr algn="ctr"/>
            <a:endParaRPr lang="en-US" b="1" dirty="0">
              <a:solidFill>
                <a:srgbClr val="666633"/>
              </a:solidFill>
            </a:endParaRPr>
          </a:p>
          <a:p>
            <a:pPr algn="ctr"/>
            <a:r>
              <a:rPr lang="en-US" dirty="0">
                <a:solidFill>
                  <a:srgbClr val="666633"/>
                </a:solidFill>
              </a:rPr>
              <a:t>4. Computing similarity</a:t>
            </a:r>
          </a:p>
          <a:p>
            <a:pPr algn="ctr"/>
            <a:endParaRPr lang="en-US" b="1" dirty="0">
              <a:solidFill>
                <a:srgbClr val="666633"/>
              </a:solidFill>
            </a:endParaRPr>
          </a:p>
          <a:p>
            <a:pPr algn="ctr"/>
            <a:endParaRPr lang="en-US" b="1" dirty="0">
              <a:solidFill>
                <a:srgbClr val="666633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1031358" y="3261716"/>
            <a:ext cx="4095832" cy="2761537"/>
          </a:xfrm>
          <a:prstGeom prst="roundRect">
            <a:avLst/>
          </a:prstGeom>
          <a:solidFill>
            <a:srgbClr val="FDF373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666633"/>
              </a:solidFill>
            </a:endParaRPr>
          </a:p>
          <a:p>
            <a:pPr algn="ctr"/>
            <a:endParaRPr lang="en-US" b="1" dirty="0">
              <a:solidFill>
                <a:srgbClr val="666633"/>
              </a:solidFill>
            </a:endParaRPr>
          </a:p>
          <a:p>
            <a:pPr algn="ctr"/>
            <a:endParaRPr lang="en-US" b="1" dirty="0">
              <a:solidFill>
                <a:srgbClr val="666633"/>
              </a:solidFill>
            </a:endParaRPr>
          </a:p>
          <a:p>
            <a:pPr algn="ctr"/>
            <a:endParaRPr lang="en-US" b="1" dirty="0">
              <a:solidFill>
                <a:srgbClr val="666633"/>
              </a:solidFill>
            </a:endParaRPr>
          </a:p>
          <a:p>
            <a:pPr algn="ctr"/>
            <a:endParaRPr lang="en-US" b="1" dirty="0">
              <a:solidFill>
                <a:srgbClr val="666633"/>
              </a:solidFill>
            </a:endParaRPr>
          </a:p>
          <a:p>
            <a:pPr algn="ctr"/>
            <a:endParaRPr lang="en-US" b="1" dirty="0">
              <a:solidFill>
                <a:srgbClr val="666633"/>
              </a:solidFill>
            </a:endParaRPr>
          </a:p>
          <a:p>
            <a:pPr algn="ctr"/>
            <a:endParaRPr lang="en-US" b="1" dirty="0">
              <a:solidFill>
                <a:srgbClr val="666633"/>
              </a:solidFill>
            </a:endParaRPr>
          </a:p>
          <a:p>
            <a:pPr algn="ctr"/>
            <a:endParaRPr lang="en-US" b="1" dirty="0">
              <a:solidFill>
                <a:srgbClr val="666633"/>
              </a:solidFill>
            </a:endParaRPr>
          </a:p>
          <a:p>
            <a:pPr algn="ctr"/>
            <a:r>
              <a:rPr lang="en-US" dirty="0">
                <a:solidFill>
                  <a:srgbClr val="666633"/>
                </a:solidFill>
              </a:rPr>
              <a:t>2. Determining best correspondences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1382373" y="4682245"/>
            <a:ext cx="3388102" cy="7135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5994" tIns="32996" rIns="65994" bIns="32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38" dirty="0">
                <a:solidFill>
                  <a:srgbClr val="666633"/>
                </a:solidFill>
              </a:rPr>
              <a:t>REMOVE-OTHER-CORRESPONDENCES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1368219" y="3629415"/>
            <a:ext cx="3416411" cy="7219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5994" tIns="32996" rIns="65994" bIns="32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38" dirty="0">
                <a:solidFill>
                  <a:srgbClr val="666633"/>
                </a:solidFill>
              </a:rPr>
              <a:t>DETERMINE-CORRESPONDENCE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6840249" y="4607745"/>
            <a:ext cx="1763548" cy="6821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5994" tIns="32996" rIns="65994" bIns="32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38" dirty="0">
                <a:solidFill>
                  <a:srgbClr val="666633"/>
                </a:solidFill>
              </a:rPr>
              <a:t>ANTI-UNIFY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6718764" y="3698552"/>
            <a:ext cx="2006519" cy="4625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5994" tIns="32996" rIns="65994" bIns="32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38" dirty="0">
                <a:solidFill>
                  <a:srgbClr val="666633"/>
                </a:solidFill>
              </a:rPr>
              <a:t>ANTI-UNIFY-PROPERTY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19377" y="125041"/>
            <a:ext cx="1084522" cy="329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38" dirty="0">
                <a:solidFill>
                  <a:srgbClr val="666633"/>
                </a:solidFill>
              </a:rPr>
              <a:t>   AUAST B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660444" y="125041"/>
            <a:ext cx="1174565" cy="329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38" dirty="0">
                <a:solidFill>
                  <a:srgbClr val="666633"/>
                </a:solidFill>
              </a:rPr>
              <a:t>   AUAST A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0051838" y="4315165"/>
            <a:ext cx="1835608" cy="403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21" dirty="0">
                <a:solidFill>
                  <a:srgbClr val="666633"/>
                </a:solidFill>
              </a:rPr>
              <a:t>Anti-unifier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051838" y="1902393"/>
            <a:ext cx="1171085" cy="403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21" dirty="0">
                <a:solidFill>
                  <a:srgbClr val="666633"/>
                </a:solidFill>
              </a:rPr>
              <a:t>Similarity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771160" y="1467446"/>
            <a:ext cx="1832637" cy="7700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5994" tIns="32996" rIns="65994" bIns="32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38" dirty="0">
                <a:solidFill>
                  <a:srgbClr val="666633"/>
                </a:solidFill>
              </a:rPr>
              <a:t>COMPUTE-MATCHES</a:t>
            </a:r>
          </a:p>
        </p:txBody>
      </p:sp>
      <p:cxnSp>
        <p:nvCxnSpPr>
          <p:cNvPr id="12" name="Straight Arrow Connector 11"/>
          <p:cNvCxnSpPr>
            <a:stCxn id="234" idx="2"/>
            <a:endCxn id="142" idx="0"/>
          </p:cNvCxnSpPr>
          <p:nvPr/>
        </p:nvCxnSpPr>
        <p:spPr>
          <a:xfrm flipH="1">
            <a:off x="3076424" y="4351401"/>
            <a:ext cx="1" cy="330844"/>
          </a:xfrm>
          <a:prstGeom prst="straightConnector1">
            <a:avLst/>
          </a:prstGeom>
          <a:ln w="31750">
            <a:solidFill>
              <a:srgbClr val="666633">
                <a:alpha val="63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24" idx="2"/>
            <a:endCxn id="123" idx="0"/>
          </p:cNvCxnSpPr>
          <p:nvPr/>
        </p:nvCxnSpPr>
        <p:spPr>
          <a:xfrm flipH="1">
            <a:off x="7722023" y="4161076"/>
            <a:ext cx="1" cy="446669"/>
          </a:xfrm>
          <a:prstGeom prst="straightConnector1">
            <a:avLst/>
          </a:prstGeom>
          <a:ln w="31750">
            <a:solidFill>
              <a:srgbClr val="666633">
                <a:alpha val="63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Rounded Rectangle 235"/>
          <p:cNvSpPr/>
          <p:nvPr/>
        </p:nvSpPr>
        <p:spPr>
          <a:xfrm>
            <a:off x="1608381" y="1977908"/>
            <a:ext cx="3116151" cy="920586"/>
          </a:xfrm>
          <a:prstGeom prst="roundRect">
            <a:avLst/>
          </a:prstGeom>
          <a:solidFill>
            <a:srgbClr val="FDF373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66633"/>
                </a:solidFill>
              </a:rPr>
              <a:t>1. Applying constraints in determining correspondences</a:t>
            </a:r>
          </a:p>
        </p:txBody>
      </p:sp>
      <p:cxnSp>
        <p:nvCxnSpPr>
          <p:cNvPr id="126" name="Elbow Connector 125"/>
          <p:cNvCxnSpPr>
            <a:stCxn id="54" idx="2"/>
          </p:cNvCxnSpPr>
          <p:nvPr/>
        </p:nvCxnSpPr>
        <p:spPr>
          <a:xfrm rot="16200000" flipH="1">
            <a:off x="3299706" y="1215973"/>
            <a:ext cx="1523864" cy="1"/>
          </a:xfrm>
          <a:prstGeom prst="bentConnector3">
            <a:avLst>
              <a:gd name="adj1" fmla="val 50000"/>
            </a:avLst>
          </a:prstGeom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/>
          <p:nvPr/>
        </p:nvCxnSpPr>
        <p:spPr>
          <a:xfrm rot="16200000" flipH="1">
            <a:off x="3880026" y="3080104"/>
            <a:ext cx="363225" cy="1"/>
          </a:xfrm>
          <a:prstGeom prst="bentConnector3">
            <a:avLst>
              <a:gd name="adj1" fmla="val 50000"/>
            </a:avLst>
          </a:prstGeom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/>
          <p:nvPr/>
        </p:nvCxnSpPr>
        <p:spPr>
          <a:xfrm rot="16200000" flipH="1">
            <a:off x="2008773" y="3085895"/>
            <a:ext cx="363225" cy="1"/>
          </a:xfrm>
          <a:prstGeom prst="bentConnector3">
            <a:avLst>
              <a:gd name="adj1" fmla="val 50000"/>
            </a:avLst>
          </a:prstGeom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5127190" y="5321770"/>
            <a:ext cx="926566" cy="0"/>
          </a:xfrm>
          <a:prstGeom prst="straightConnector1">
            <a:avLst/>
          </a:prstGeom>
          <a:ln w="31750">
            <a:solidFill>
              <a:srgbClr val="666633">
                <a:alpha val="63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>
            <a:off x="5127190" y="3974980"/>
            <a:ext cx="926566" cy="0"/>
          </a:xfrm>
          <a:prstGeom prst="straightConnector1">
            <a:avLst/>
          </a:prstGeom>
          <a:ln w="31750">
            <a:solidFill>
              <a:srgbClr val="666633">
                <a:alpha val="63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Elbow Connector 218"/>
          <p:cNvCxnSpPr>
            <a:endCxn id="73" idx="1"/>
          </p:cNvCxnSpPr>
          <p:nvPr/>
        </p:nvCxnSpPr>
        <p:spPr>
          <a:xfrm flipV="1">
            <a:off x="9130142" y="2104051"/>
            <a:ext cx="921696" cy="2"/>
          </a:xfrm>
          <a:prstGeom prst="bentConnector3">
            <a:avLst>
              <a:gd name="adj1" fmla="val 50000"/>
            </a:avLst>
          </a:prstGeom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Elbow Connector 258"/>
          <p:cNvCxnSpPr/>
          <p:nvPr/>
        </p:nvCxnSpPr>
        <p:spPr>
          <a:xfrm rot="16200000" flipH="1">
            <a:off x="1407155" y="1215972"/>
            <a:ext cx="1523864" cy="1"/>
          </a:xfrm>
          <a:prstGeom prst="bentConnector3">
            <a:avLst>
              <a:gd name="adj1" fmla="val 50000"/>
            </a:avLst>
          </a:prstGeom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719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1911</TotalTime>
  <Words>35</Words>
  <Application>Microsoft Office PowerPoint</Application>
  <PresentationFormat>Custom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Narges Zirakchian</dc:creator>
  <cp:lastModifiedBy>narges</cp:lastModifiedBy>
  <cp:revision>136</cp:revision>
  <dcterms:created xsi:type="dcterms:W3CDTF">2016-04-24T22:34:42Z</dcterms:created>
  <dcterms:modified xsi:type="dcterms:W3CDTF">2016-07-30T01:12:26Z</dcterms:modified>
</cp:coreProperties>
</file>