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</p:sldIdLst>
  <p:sldSz cx="201168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90794"/>
            <a:ext cx="15087600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105389"/>
            <a:ext cx="15087600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17514"/>
            <a:ext cx="4337685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17514"/>
            <a:ext cx="12761595" cy="82374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423317"/>
            <a:ext cx="17350740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504927"/>
            <a:ext cx="17350740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587570"/>
            <a:ext cx="8549640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587570"/>
            <a:ext cx="8549640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17514"/>
            <a:ext cx="17350740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382815"/>
            <a:ext cx="8510349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550596"/>
            <a:ext cx="8510349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382815"/>
            <a:ext cx="8552260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550596"/>
            <a:ext cx="8552260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48018"/>
            <a:ext cx="64881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99539"/>
            <a:ext cx="10184130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916079"/>
            <a:ext cx="64881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48018"/>
            <a:ext cx="64881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99539"/>
            <a:ext cx="10184130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916079"/>
            <a:ext cx="64881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17514"/>
            <a:ext cx="1735074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587570"/>
            <a:ext cx="1735074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9009244"/>
            <a:ext cx="452628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9009244"/>
            <a:ext cx="678942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9009244"/>
            <a:ext cx="452628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11549289" y="991416"/>
            <a:ext cx="1763691" cy="8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Method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2</a:t>
            </a:r>
          </a:p>
        </p:txBody>
      </p:sp>
      <p:sp>
        <p:nvSpPr>
          <p:cNvPr id="355" name="Rounded Rectangle 354"/>
          <p:cNvSpPr/>
          <p:nvPr/>
        </p:nvSpPr>
        <p:spPr>
          <a:xfrm>
            <a:off x="13228281" y="2159379"/>
            <a:ext cx="3353362" cy="8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 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i</a:t>
            </a:r>
            <a:r>
              <a:rPr lang="en-US" sz="2400">
                <a:solidFill>
                  <a:srgbClr val="666633"/>
                </a:solidFill>
              </a:rPr>
              <a:t>f </a:t>
            </a:r>
            <a:r>
              <a:rPr lang="en-US" sz="2400" dirty="0">
                <a:solidFill>
                  <a:srgbClr val="666633"/>
                </a:solidFill>
              </a:rPr>
              <a:t>statement 3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16226624" y="3460264"/>
            <a:ext cx="346038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3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12456597" y="1809428"/>
            <a:ext cx="746229" cy="79715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/>
          <p:nvPr/>
        </p:nvCxnSpPr>
        <p:spPr>
          <a:xfrm rot="16200000" flipH="1">
            <a:off x="15175035" y="2802915"/>
            <a:ext cx="879147" cy="1321648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endCxn id="96" idx="1"/>
          </p:cNvCxnSpPr>
          <p:nvPr/>
        </p:nvCxnSpPr>
        <p:spPr>
          <a:xfrm>
            <a:off x="14969147" y="3881997"/>
            <a:ext cx="1257476" cy="1221718"/>
          </a:xfrm>
          <a:prstGeom prst="bentConnector3">
            <a:avLst>
              <a:gd name="adj1" fmla="val -1710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92885" y="956509"/>
            <a:ext cx="1660696" cy="8434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Method 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991073" y="2091007"/>
            <a:ext cx="3158327" cy="8434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 1</a:t>
            </a:r>
          </a:p>
        </p:txBody>
      </p:sp>
      <p:cxnSp>
        <p:nvCxnSpPr>
          <p:cNvPr id="58" name="Elbow Connector 57"/>
          <p:cNvCxnSpPr>
            <a:stCxn id="48" idx="2"/>
            <a:endCxn id="49" idx="1"/>
          </p:cNvCxnSpPr>
          <p:nvPr/>
        </p:nvCxnSpPr>
        <p:spPr>
          <a:xfrm rot="16200000" flipH="1">
            <a:off x="1250777" y="1772441"/>
            <a:ext cx="712761" cy="76783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2"/>
          </p:cNvCxnSpPr>
          <p:nvPr/>
        </p:nvCxnSpPr>
        <p:spPr>
          <a:xfrm rot="16200000" flipH="1">
            <a:off x="3683789" y="2820918"/>
            <a:ext cx="817058" cy="104416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3" idx="2"/>
            <a:endCxn id="106" idx="1"/>
          </p:cNvCxnSpPr>
          <p:nvPr/>
        </p:nvCxnSpPr>
        <p:spPr>
          <a:xfrm rot="16200000" flipH="1">
            <a:off x="3584238" y="5464284"/>
            <a:ext cx="975042" cy="100304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575051" y="3370012"/>
            <a:ext cx="327630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1 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cxnSp>
        <p:nvCxnSpPr>
          <p:cNvPr id="2169" name="Straight Arrow Connector 2168"/>
          <p:cNvCxnSpPr>
            <a:stCxn id="48" idx="3"/>
            <a:endCxn id="2117" idx="1"/>
          </p:cNvCxnSpPr>
          <p:nvPr/>
        </p:nvCxnSpPr>
        <p:spPr>
          <a:xfrm>
            <a:off x="2053583" y="1378243"/>
            <a:ext cx="9495707" cy="349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7851099" y="3799101"/>
            <a:ext cx="8375264" cy="9025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607157" y="7763244"/>
            <a:ext cx="6615634" cy="74321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666633"/>
                </a:solidFill>
              </a:rPr>
              <a:t>               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Correspondence Connection 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nodeA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nodeB</a:t>
            </a:r>
            <a:r>
              <a:rPr lang="en-US" sz="20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666633"/>
                </a:solidFill>
              </a:rPr>
              <a:t>)</a:t>
            </a:r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1862536" y="8134851"/>
            <a:ext cx="1305239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16226624" y="4681981"/>
            <a:ext cx="346038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4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991073" y="4634818"/>
            <a:ext cx="3158327" cy="8434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 2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4573284" y="6031594"/>
            <a:ext cx="327630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2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cxnSp>
        <p:nvCxnSpPr>
          <p:cNvPr id="112" name="Straight Arrow Connector 111"/>
          <p:cNvCxnSpPr>
            <a:stCxn id="49" idx="3"/>
            <a:endCxn id="355" idx="1"/>
          </p:cNvCxnSpPr>
          <p:nvPr/>
        </p:nvCxnSpPr>
        <p:spPr>
          <a:xfrm>
            <a:off x="5149399" y="2512742"/>
            <a:ext cx="8078882" cy="683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873998" y="3863179"/>
            <a:ext cx="8377030" cy="25713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3" idx="3"/>
            <a:endCxn id="355" idx="1"/>
          </p:cNvCxnSpPr>
          <p:nvPr/>
        </p:nvCxnSpPr>
        <p:spPr>
          <a:xfrm flipV="1">
            <a:off x="5149399" y="2581112"/>
            <a:ext cx="8078882" cy="247544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96" idx="1"/>
          </p:cNvCxnSpPr>
          <p:nvPr/>
        </p:nvCxnSpPr>
        <p:spPr>
          <a:xfrm flipV="1">
            <a:off x="7849591" y="5103716"/>
            <a:ext cx="8377030" cy="134961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9" idx="3"/>
          </p:cNvCxnSpPr>
          <p:nvPr/>
        </p:nvCxnSpPr>
        <p:spPr>
          <a:xfrm>
            <a:off x="7851360" y="3791746"/>
            <a:ext cx="8435099" cy="133078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330315" y="3378208"/>
            <a:ext cx="2587303" cy="76938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54</cp:revision>
  <dcterms:created xsi:type="dcterms:W3CDTF">2016-04-25T20:58:44Z</dcterms:created>
  <dcterms:modified xsi:type="dcterms:W3CDTF">2016-07-30T01:27:19Z</dcterms:modified>
</cp:coreProperties>
</file>