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7" r:id="rId2"/>
  </p:sldIdLst>
  <p:sldSz cx="13716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E6E6E6"/>
    <a:srgbClr val="669900"/>
    <a:srgbClr val="AFA7C5"/>
    <a:srgbClr val="C091C1"/>
    <a:srgbClr val="CA81F3"/>
    <a:srgbClr val="854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 snapToGrid="0">
      <p:cViewPr varScale="1">
        <p:scale>
          <a:sx n="64" d="100"/>
          <a:sy n="64" d="100"/>
        </p:scale>
        <p:origin x="108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78222"/>
            <a:ext cx="1028700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781306"/>
            <a:ext cx="1028700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3297"/>
            <a:ext cx="2957513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3297"/>
            <a:ext cx="8701088" cy="61010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2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94830"/>
            <a:ext cx="11830050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17875"/>
            <a:ext cx="11830050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16484"/>
            <a:ext cx="582930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16484"/>
            <a:ext cx="5829300" cy="456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3297"/>
            <a:ext cx="11830050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64832"/>
            <a:ext cx="5802510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29749"/>
            <a:ext cx="5802510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64832"/>
            <a:ext cx="583108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29749"/>
            <a:ext cx="5831087" cy="38679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79954"/>
            <a:ext cx="442376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36569"/>
            <a:ext cx="6943725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59794"/>
            <a:ext cx="442376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79954"/>
            <a:ext cx="4423767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36569"/>
            <a:ext cx="6943725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59794"/>
            <a:ext cx="4423767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4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3297"/>
            <a:ext cx="1183005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16484"/>
            <a:ext cx="1183005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672697"/>
            <a:ext cx="30861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672697"/>
            <a:ext cx="46291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672697"/>
            <a:ext cx="308610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Elbow Connector 22"/>
          <p:cNvCxnSpPr>
            <a:stCxn id="54" idx="0"/>
            <a:endCxn id="49" idx="2"/>
          </p:cNvCxnSpPr>
          <p:nvPr/>
        </p:nvCxnSpPr>
        <p:spPr>
          <a:xfrm rot="16200000" flipV="1">
            <a:off x="4276446" y="4281937"/>
            <a:ext cx="968517" cy="1741160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9" idx="0"/>
            <a:endCxn id="48" idx="2"/>
          </p:cNvCxnSpPr>
          <p:nvPr/>
        </p:nvCxnSpPr>
        <p:spPr>
          <a:xfrm rot="5400000" flipH="1" flipV="1">
            <a:off x="3784504" y="2632269"/>
            <a:ext cx="882156" cy="670916"/>
          </a:xfrm>
          <a:prstGeom prst="bentConnector3">
            <a:avLst>
              <a:gd name="adj1" fmla="val 51699"/>
            </a:avLst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50548" y="3239784"/>
            <a:ext cx="12667129" cy="29139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4682" y="2742111"/>
            <a:ext cx="164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dirty="0"/>
              <a:t> </a:t>
            </a:r>
            <a:r>
              <a:rPr lang="en-US" sz="2000" dirty="0">
                <a:solidFill>
                  <a:srgbClr val="666633"/>
                </a:solidFill>
              </a:rPr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0547" y="590821"/>
            <a:ext cx="164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6633"/>
                </a:solidFill>
              </a:rPr>
              <a:t>Threshold</a:t>
            </a:r>
            <a:r>
              <a:rPr lang="en-US" dirty="0"/>
              <a:t> </a:t>
            </a:r>
            <a:r>
              <a:rPr lang="en-US" sz="2000" dirty="0">
                <a:solidFill>
                  <a:srgbClr val="666633"/>
                </a:solidFill>
              </a:rPr>
              <a:t>B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6378" y="1134566"/>
            <a:ext cx="12667129" cy="29139"/>
          </a:xfrm>
          <a:prstGeom prst="line">
            <a:avLst/>
          </a:prstGeom>
          <a:ln w="31750">
            <a:solidFill>
              <a:srgbClr val="666633">
                <a:alpha val="63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601701" y="1267196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Cluster#6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835694" y="1452673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ABC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930785" y="340880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Cluster#5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164778" y="359428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AB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144505" y="5595971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378498" y="5781448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A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671945" y="563677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Cluster#2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905938" y="582225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B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800019" y="561582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34012" y="580130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C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667811" y="5606625"/>
            <a:ext cx="1918678" cy="1259453"/>
          </a:xfrm>
          <a:prstGeom prst="roundRect">
            <a:avLst/>
          </a:prstGeom>
          <a:solidFill>
            <a:srgbClr val="FDF373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endParaRPr lang="en-US" dirty="0">
              <a:solidFill>
                <a:srgbClr val="666633"/>
              </a:solidFill>
            </a:endParaRPr>
          </a:p>
          <a:p>
            <a:pPr algn="ctr"/>
            <a:r>
              <a:rPr lang="en-US" dirty="0">
                <a:solidFill>
                  <a:srgbClr val="666633"/>
                </a:solidFill>
              </a:rPr>
              <a:t>Cluster#4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901804" y="5792102"/>
            <a:ext cx="1424272" cy="4523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6633"/>
                </a:solidFill>
              </a:rPr>
              <a:t>AUAST D</a:t>
            </a:r>
          </a:p>
        </p:txBody>
      </p:sp>
      <p:cxnSp>
        <p:nvCxnSpPr>
          <p:cNvPr id="16" name="Elbow Connector 15"/>
          <p:cNvCxnSpPr>
            <a:stCxn id="51" idx="0"/>
          </p:cNvCxnSpPr>
          <p:nvPr/>
        </p:nvCxnSpPr>
        <p:spPr>
          <a:xfrm rot="5400000" flipH="1" flipV="1">
            <a:off x="2775258" y="4481103"/>
            <a:ext cx="443454" cy="1786282"/>
          </a:xfrm>
          <a:prstGeom prst="bentConnector2">
            <a:avLst/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4561040" y="2957073"/>
            <a:ext cx="4185108" cy="2638898"/>
          </a:xfrm>
          <a:prstGeom prst="bentConnector3">
            <a:avLst>
              <a:gd name="adj1" fmla="val 344"/>
            </a:avLst>
          </a:prstGeom>
          <a:ln w="31750">
            <a:solidFill>
              <a:srgbClr val="666633">
                <a:alpha val="6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8" idx="0"/>
          </p:cNvCxnSpPr>
          <p:nvPr/>
        </p:nvCxnSpPr>
        <p:spPr>
          <a:xfrm flipV="1">
            <a:off x="4561040" y="790876"/>
            <a:ext cx="0" cy="476320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8" idx="0"/>
          </p:cNvCxnSpPr>
          <p:nvPr/>
        </p:nvCxnSpPr>
        <p:spPr>
          <a:xfrm flipH="1" flipV="1">
            <a:off x="11613940" y="842298"/>
            <a:ext cx="13210" cy="4764327"/>
          </a:xfrm>
          <a:prstGeom prst="straightConnector1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23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85</cp:revision>
  <dcterms:created xsi:type="dcterms:W3CDTF">2016-04-24T22:34:42Z</dcterms:created>
  <dcterms:modified xsi:type="dcterms:W3CDTF">2016-07-30T01:14:08Z</dcterms:modified>
</cp:coreProperties>
</file>