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15544800" cy="12344400"/>
  <p:notesSz cx="6858000" cy="9144000"/>
  <p:defaultTextStyle>
    <a:defPPr>
      <a:defRPr lang="en-US"/>
    </a:defPPr>
    <a:lvl1pPr marL="0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1pPr>
    <a:lvl2pPr marL="498862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2pPr>
    <a:lvl3pPr marL="997725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3pPr>
    <a:lvl4pPr marL="1496587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4pPr>
    <a:lvl5pPr marL="1995448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5pPr>
    <a:lvl6pPr marL="2494310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6pPr>
    <a:lvl7pPr marL="2993173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7pPr>
    <a:lvl8pPr marL="3492035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8pPr>
    <a:lvl9pPr marL="3990898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020253"/>
            <a:ext cx="13213080" cy="429768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6483668"/>
            <a:ext cx="11658600" cy="298037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657225"/>
            <a:ext cx="3351848" cy="10461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657225"/>
            <a:ext cx="9861233" cy="10461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077531"/>
            <a:ext cx="13407390" cy="5134927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8261036"/>
            <a:ext cx="13407390" cy="2700337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6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286125"/>
            <a:ext cx="6606540" cy="7832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286125"/>
            <a:ext cx="6606540" cy="7832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57228"/>
            <a:ext cx="13407390" cy="2386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026093"/>
            <a:ext cx="6576178" cy="1483042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509135"/>
            <a:ext cx="6576178" cy="6632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026093"/>
            <a:ext cx="6608565" cy="1483042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509135"/>
            <a:ext cx="6608565" cy="6632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2960"/>
            <a:ext cx="5013603" cy="28803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777368"/>
            <a:ext cx="7869555" cy="8772525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703320"/>
            <a:ext cx="5013603" cy="68608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2960"/>
            <a:ext cx="5013603" cy="28803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777368"/>
            <a:ext cx="7869555" cy="8772525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703320"/>
            <a:ext cx="5013603" cy="68608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657228"/>
            <a:ext cx="1340739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286125"/>
            <a:ext cx="1340739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1441433"/>
            <a:ext cx="34975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1441433"/>
            <a:ext cx="524637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1441433"/>
            <a:ext cx="34975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7904747" y="215496"/>
            <a:ext cx="1070811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Class </a:t>
            </a: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Wrapper</a:t>
            </a:r>
          </a:p>
        </p:txBody>
      </p:sp>
      <p:sp>
        <p:nvSpPr>
          <p:cNvPr id="351" name="Rounded Rectangle 350"/>
          <p:cNvSpPr/>
          <p:nvPr/>
        </p:nvSpPr>
        <p:spPr>
          <a:xfrm>
            <a:off x="8883530" y="919577"/>
            <a:ext cx="2041144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Field2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context : </a:t>
            </a:r>
            <a:r>
              <a:rPr lang="en-US" sz="1309" b="1" dirty="0" err="1">
                <a:solidFill>
                  <a:schemeClr val="tx1"/>
                </a:solidFill>
              </a:rPr>
              <a:t>ActionContext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8883521" y="1548615"/>
            <a:ext cx="2035971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Field3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actionName</a:t>
            </a:r>
            <a:r>
              <a:rPr lang="en-US" sz="1309" b="1" dirty="0">
                <a:solidFill>
                  <a:schemeClr val="tx1"/>
                </a:solidFill>
              </a:rPr>
              <a:t> : String</a:t>
            </a:r>
          </a:p>
        </p:txBody>
      </p:sp>
      <p:sp>
        <p:nvSpPr>
          <p:cNvPr id="355" name="Rounded Rectangle 354"/>
          <p:cNvSpPr/>
          <p:nvPr/>
        </p:nvSpPr>
        <p:spPr>
          <a:xfrm>
            <a:off x="8883522" y="2204640"/>
            <a:ext cx="2035970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Method3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smtClean="0">
                <a:solidFill>
                  <a:schemeClr val="tx1"/>
                </a:solidFill>
              </a:rPr>
              <a:t>Wrapper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10363128" y="2917142"/>
            <a:ext cx="2174968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Parameter2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c</a:t>
            </a:r>
            <a:r>
              <a:rPr lang="en-US" sz="1309" b="1" dirty="0" smtClean="0">
                <a:solidFill>
                  <a:schemeClr val="tx1"/>
                </a:solidFill>
              </a:rPr>
              <a:t>ontext </a:t>
            </a:r>
            <a:r>
              <a:rPr lang="en-US" sz="1309" b="1" dirty="0">
                <a:solidFill>
                  <a:schemeClr val="tx1"/>
                </a:solidFill>
              </a:rPr>
              <a:t>: </a:t>
            </a:r>
            <a:r>
              <a:rPr lang="en-US" sz="1309" b="1" dirty="0" err="1">
                <a:solidFill>
                  <a:schemeClr val="tx1"/>
                </a:solidFill>
              </a:rPr>
              <a:t>ActionContext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10366163" y="3632500"/>
            <a:ext cx="2171933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Parameter3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actionName</a:t>
            </a:r>
            <a:r>
              <a:rPr lang="en-US" sz="1309" b="1" dirty="0">
                <a:solidFill>
                  <a:schemeClr val="tx1"/>
                </a:solidFill>
              </a:rPr>
              <a:t> : String</a:t>
            </a:r>
          </a:p>
        </p:txBody>
      </p:sp>
      <p:sp>
        <p:nvSpPr>
          <p:cNvPr id="358" name="Rounded Rectangle 357"/>
          <p:cNvSpPr/>
          <p:nvPr/>
        </p:nvSpPr>
        <p:spPr>
          <a:xfrm>
            <a:off x="10379797" y="4297093"/>
            <a:ext cx="1160628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Block2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11540425" y="4995855"/>
            <a:ext cx="156594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11543944" y="5705039"/>
            <a:ext cx="1558901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smtClean="0">
                <a:solidFill>
                  <a:schemeClr val="tx1"/>
                </a:solidFill>
              </a:rPr>
              <a:t>Statement3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8883530" y="6204325"/>
            <a:ext cx="1777644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Method4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 smtClean="0">
                <a:solidFill>
                  <a:schemeClr val="tx1"/>
                </a:solidFill>
              </a:rPr>
              <a:t>actionPerformed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10379798" y="6900611"/>
            <a:ext cx="1786137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Parameter4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evt</a:t>
            </a:r>
            <a:r>
              <a:rPr lang="en-US" sz="1309" b="1" dirty="0">
                <a:solidFill>
                  <a:schemeClr val="tx1"/>
                </a:solidFill>
              </a:rPr>
              <a:t> : </a:t>
            </a:r>
            <a:r>
              <a:rPr lang="en-US" sz="1309" b="1" dirty="0" err="1">
                <a:solidFill>
                  <a:schemeClr val="tx1"/>
                </a:solidFill>
              </a:rPr>
              <a:t>ActionEvent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63" name="Rounded Rectangle 362"/>
          <p:cNvSpPr/>
          <p:nvPr/>
        </p:nvSpPr>
        <p:spPr>
          <a:xfrm>
            <a:off x="11540425" y="8416927"/>
            <a:ext cx="1799779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Statement4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12945890" y="9867252"/>
            <a:ext cx="210095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Expression2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2945890" y="10554526"/>
            <a:ext cx="210095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 smtClean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>
                <a:solidFill>
                  <a:schemeClr val="tx1"/>
                </a:solidFill>
              </a:rPr>
              <a:t>Then </a:t>
            </a:r>
            <a:r>
              <a:rPr lang="en-US" sz="1309" dirty="0" smtClean="0">
                <a:solidFill>
                  <a:schemeClr val="tx1"/>
                </a:solidFill>
              </a:rPr>
              <a:t>Part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dirty="0">
                <a:solidFill>
                  <a:srgbClr val="FF0000"/>
                </a:solidFill>
              </a:rPr>
              <a:t>Log </a:t>
            </a:r>
            <a:r>
              <a:rPr lang="en-US" sz="1309" dirty="0" smtClean="0">
                <a:solidFill>
                  <a:srgbClr val="FF0000"/>
                </a:solidFill>
              </a:rPr>
              <a:t>Method Invocation2</a:t>
            </a:r>
            <a:endParaRPr lang="en-US" sz="1309" dirty="0">
              <a:solidFill>
                <a:srgbClr val="FF0000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2945890" y="11239964"/>
            <a:ext cx="210095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 smtClean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>
                <a:solidFill>
                  <a:schemeClr val="tx1"/>
                </a:solidFill>
              </a:rPr>
              <a:t>Else Part</a:t>
            </a:r>
          </a:p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Statement5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1540427" y="9135827"/>
            <a:ext cx="1799777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If </a:t>
            </a:r>
            <a:r>
              <a:rPr lang="en-US" sz="1309" dirty="0" smtClean="0">
                <a:solidFill>
                  <a:schemeClr val="tx1"/>
                </a:solidFill>
              </a:rPr>
              <a:t>Statement2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2119" name="Elbow Connector 2118"/>
          <p:cNvCxnSpPr>
            <a:stCxn id="2117" idx="2"/>
            <a:endCxn id="351" idx="1"/>
          </p:cNvCxnSpPr>
          <p:nvPr/>
        </p:nvCxnSpPr>
        <p:spPr>
          <a:xfrm rot="16200000" flipH="1">
            <a:off x="8437827" y="729925"/>
            <a:ext cx="448029" cy="443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/>
          <p:nvPr/>
        </p:nvCxnSpPr>
        <p:spPr>
          <a:xfrm rot="16200000" flipH="1">
            <a:off x="8123303" y="1042163"/>
            <a:ext cx="1077067" cy="443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7795291" y="1372461"/>
            <a:ext cx="1733092" cy="4433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>
            <a:stCxn id="355" idx="2"/>
            <a:endCxn id="356" idx="1"/>
          </p:cNvCxnSpPr>
          <p:nvPr/>
        </p:nvCxnSpPr>
        <p:spPr>
          <a:xfrm rot="16200000" flipH="1">
            <a:off x="9904092" y="2714158"/>
            <a:ext cx="456450" cy="461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stCxn id="355" idx="2"/>
            <a:endCxn id="357" idx="1"/>
          </p:cNvCxnSpPr>
          <p:nvPr/>
        </p:nvCxnSpPr>
        <p:spPr>
          <a:xfrm rot="16200000" flipH="1">
            <a:off x="9547931" y="3070320"/>
            <a:ext cx="1171808" cy="4646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Elbow Connector 2138"/>
          <p:cNvCxnSpPr>
            <a:stCxn id="355" idx="2"/>
            <a:endCxn id="358" idx="1"/>
          </p:cNvCxnSpPr>
          <p:nvPr/>
        </p:nvCxnSpPr>
        <p:spPr>
          <a:xfrm rot="16200000" flipH="1">
            <a:off x="9222452" y="3395799"/>
            <a:ext cx="1836401" cy="4782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Elbow Connector 2141"/>
          <p:cNvCxnSpPr>
            <a:stCxn id="358" idx="2"/>
            <a:endCxn id="359" idx="1"/>
          </p:cNvCxnSpPr>
          <p:nvPr/>
        </p:nvCxnSpPr>
        <p:spPr>
          <a:xfrm rot="16200000" flipH="1">
            <a:off x="11028913" y="4740395"/>
            <a:ext cx="442711" cy="5803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Elbow Connector 2144"/>
          <p:cNvCxnSpPr>
            <a:stCxn id="358" idx="2"/>
            <a:endCxn id="360" idx="1"/>
          </p:cNvCxnSpPr>
          <p:nvPr/>
        </p:nvCxnSpPr>
        <p:spPr>
          <a:xfrm rot="16200000" flipH="1">
            <a:off x="10676080" y="5093227"/>
            <a:ext cx="1151895" cy="5838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Elbow Connector 2146"/>
          <p:cNvCxnSpPr>
            <a:stCxn id="2117" idx="2"/>
            <a:endCxn id="361" idx="1"/>
          </p:cNvCxnSpPr>
          <p:nvPr/>
        </p:nvCxnSpPr>
        <p:spPr>
          <a:xfrm rot="16200000" flipH="1">
            <a:off x="5795452" y="3372300"/>
            <a:ext cx="5732778" cy="443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" name="Elbow Connector 2149"/>
          <p:cNvCxnSpPr>
            <a:stCxn id="361" idx="2"/>
            <a:endCxn id="362" idx="1"/>
          </p:cNvCxnSpPr>
          <p:nvPr/>
        </p:nvCxnSpPr>
        <p:spPr>
          <a:xfrm rot="16200000" flipH="1">
            <a:off x="9855954" y="6632826"/>
            <a:ext cx="440233" cy="607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Elbow Connector 2156"/>
          <p:cNvCxnSpPr>
            <a:stCxn id="252" idx="2"/>
            <a:endCxn id="367" idx="1"/>
          </p:cNvCxnSpPr>
          <p:nvPr/>
        </p:nvCxnSpPr>
        <p:spPr>
          <a:xfrm rot="16200000" flipH="1">
            <a:off x="10647212" y="8498665"/>
            <a:ext cx="1270038" cy="5163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Elbow Connector 2160"/>
          <p:cNvCxnSpPr>
            <a:stCxn id="367" idx="2"/>
            <a:endCxn id="364" idx="1"/>
          </p:cNvCxnSpPr>
          <p:nvPr/>
        </p:nvCxnSpPr>
        <p:spPr>
          <a:xfrm rot="16200000" flipH="1">
            <a:off x="12455417" y="9632831"/>
            <a:ext cx="475373" cy="505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Elbow Connector 2163"/>
          <p:cNvCxnSpPr>
            <a:stCxn id="367" idx="2"/>
            <a:endCxn id="365" idx="1"/>
          </p:cNvCxnSpPr>
          <p:nvPr/>
        </p:nvCxnSpPr>
        <p:spPr>
          <a:xfrm rot="16200000" flipH="1">
            <a:off x="12111780" y="9976468"/>
            <a:ext cx="1162647" cy="505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40632" y="171169"/>
            <a:ext cx="1008281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Class </a:t>
            </a:r>
            <a:r>
              <a:rPr lang="en-US" sz="1309" dirty="0" smtClean="0">
                <a:solidFill>
                  <a:schemeClr val="tx1"/>
                </a:solidFill>
              </a:rPr>
              <a:t>1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EBPlugin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210959" y="859970"/>
            <a:ext cx="1917556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Field1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seenWarning</a:t>
            </a:r>
            <a:r>
              <a:rPr lang="en-US" sz="1309" b="1" dirty="0">
                <a:solidFill>
                  <a:schemeClr val="tx1"/>
                </a:solidFill>
              </a:rPr>
              <a:t> : B</a:t>
            </a:r>
            <a:r>
              <a:rPr lang="en-US" sz="1309" b="1" dirty="0" smtClean="0">
                <a:solidFill>
                  <a:schemeClr val="tx1"/>
                </a:solidFill>
              </a:rPr>
              <a:t>oolean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29968" y="1487082"/>
            <a:ext cx="1598934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Method1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 smtClean="0">
                <a:solidFill>
                  <a:schemeClr val="tx1"/>
                </a:solidFill>
              </a:rPr>
              <a:t>EBPlugin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224849" y="2150474"/>
            <a:ext cx="161311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 smtClean="0">
                <a:solidFill>
                  <a:schemeClr val="tx1"/>
                </a:solidFill>
              </a:rPr>
              <a:t>handleMessage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420320" y="2777587"/>
            <a:ext cx="2044425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Parameter 1</a:t>
            </a: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message : </a:t>
            </a:r>
            <a:r>
              <a:rPr lang="en-US" sz="1309" b="1" dirty="0" err="1">
                <a:solidFill>
                  <a:schemeClr val="tx1"/>
                </a:solidFill>
              </a:rPr>
              <a:t>EBMessage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2934" y="3455846"/>
            <a:ext cx="1207307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Block1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74331" y="6217922"/>
            <a:ext cx="1638354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Statement1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790447" y="4899619"/>
            <a:ext cx="1244418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Expression1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569403" y="4263179"/>
            <a:ext cx="1612336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If </a:t>
            </a:r>
            <a:r>
              <a:rPr lang="en-US" sz="1309" dirty="0" smtClean="0">
                <a:solidFill>
                  <a:schemeClr val="tx1"/>
                </a:solidFill>
              </a:rPr>
              <a:t>Statement1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48" idx="2"/>
            <a:endCxn id="49" idx="1"/>
          </p:cNvCxnSpPr>
          <p:nvPr/>
        </p:nvCxnSpPr>
        <p:spPr>
          <a:xfrm rot="16200000" flipH="1">
            <a:off x="761492" y="666555"/>
            <a:ext cx="432749" cy="466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8" idx="2"/>
            <a:endCxn id="50" idx="1"/>
          </p:cNvCxnSpPr>
          <p:nvPr/>
        </p:nvCxnSpPr>
        <p:spPr>
          <a:xfrm rot="16200000" flipH="1">
            <a:off x="457440" y="970606"/>
            <a:ext cx="1059861" cy="4851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2"/>
            <a:endCxn id="51" idx="1"/>
          </p:cNvCxnSpPr>
          <p:nvPr/>
        </p:nvCxnSpPr>
        <p:spPr>
          <a:xfrm rot="16200000" flipH="1">
            <a:off x="123185" y="1304862"/>
            <a:ext cx="1723253" cy="480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2040332" y="2653651"/>
            <a:ext cx="371061" cy="3889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53" idx="1"/>
          </p:cNvCxnSpPr>
          <p:nvPr/>
        </p:nvCxnSpPr>
        <p:spPr>
          <a:xfrm rot="16200000" flipH="1">
            <a:off x="1707509" y="2986474"/>
            <a:ext cx="1049320" cy="40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2"/>
            <a:endCxn id="55" idx="1"/>
          </p:cNvCxnSpPr>
          <p:nvPr/>
        </p:nvCxnSpPr>
        <p:spPr>
          <a:xfrm rot="16200000" flipH="1">
            <a:off x="2052447" y="4952091"/>
            <a:ext cx="2506024" cy="5377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4392815" y="4758039"/>
            <a:ext cx="380389" cy="414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7" idx="2"/>
            <a:endCxn id="68" idx="1"/>
          </p:cNvCxnSpPr>
          <p:nvPr/>
        </p:nvCxnSpPr>
        <p:spPr>
          <a:xfrm rot="16200000" flipH="1">
            <a:off x="4071835" y="5079018"/>
            <a:ext cx="1029331" cy="4218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797430" y="5548561"/>
            <a:ext cx="1275259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Return </a:t>
            </a:r>
            <a:r>
              <a:rPr lang="en-US" sz="1309" dirty="0" smtClean="0">
                <a:solidFill>
                  <a:schemeClr val="tx1"/>
                </a:solidFill>
              </a:rPr>
              <a:t>Statement1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569403" y="6851424"/>
            <a:ext cx="1989186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1309" dirty="0">
                <a:solidFill>
                  <a:srgbClr val="FF0000"/>
                </a:solidFill>
              </a:rPr>
              <a:t>Log </a:t>
            </a:r>
            <a:r>
              <a:rPr lang="en-US" sz="1309" dirty="0" smtClean="0">
                <a:solidFill>
                  <a:srgbClr val="FF0000"/>
                </a:solidFill>
              </a:rPr>
              <a:t>Method Invocation1 </a:t>
            </a:r>
            <a:endParaRPr lang="en-US" sz="1309" dirty="0">
              <a:solidFill>
                <a:srgbClr val="FF0000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0" name="Elbow Connector 69"/>
          <p:cNvCxnSpPr>
            <a:stCxn id="53" idx="2"/>
            <a:endCxn id="69" idx="1"/>
          </p:cNvCxnSpPr>
          <p:nvPr/>
        </p:nvCxnSpPr>
        <p:spPr>
          <a:xfrm rot="16200000" flipH="1">
            <a:off x="1733232" y="5271306"/>
            <a:ext cx="3139526" cy="5328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027355" y="3977183"/>
            <a:ext cx="551280" cy="5328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Elbow Connector 2161"/>
          <p:cNvCxnSpPr>
            <a:stCxn id="252" idx="2"/>
            <a:endCxn id="363" idx="1"/>
          </p:cNvCxnSpPr>
          <p:nvPr/>
        </p:nvCxnSpPr>
        <p:spPr>
          <a:xfrm rot="16200000" flipH="1">
            <a:off x="11006661" y="8139216"/>
            <a:ext cx="551138" cy="516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Elbow Connector 2166"/>
          <p:cNvCxnSpPr>
            <a:stCxn id="367" idx="2"/>
            <a:endCxn id="366" idx="1"/>
          </p:cNvCxnSpPr>
          <p:nvPr/>
        </p:nvCxnSpPr>
        <p:spPr>
          <a:xfrm rot="16200000" flipH="1">
            <a:off x="11769061" y="10319187"/>
            <a:ext cx="1848085" cy="505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>
          <a:xfrm>
            <a:off x="10379797" y="7609738"/>
            <a:ext cx="1288476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Block3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239" name="Elbow Connector 238"/>
          <p:cNvCxnSpPr>
            <a:stCxn id="361" idx="2"/>
            <a:endCxn id="252" idx="1"/>
          </p:cNvCxnSpPr>
          <p:nvPr/>
        </p:nvCxnSpPr>
        <p:spPr>
          <a:xfrm rot="16200000" flipH="1">
            <a:off x="9501394" y="6987387"/>
            <a:ext cx="1149360" cy="607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68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40</cp:revision>
  <dcterms:created xsi:type="dcterms:W3CDTF">2016-04-25T20:58:44Z</dcterms:created>
  <dcterms:modified xsi:type="dcterms:W3CDTF">2016-05-28T00:14:21Z</dcterms:modified>
</cp:coreProperties>
</file>