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</p:sldIdLst>
  <p:sldSz cx="15544800" cy="12344400"/>
  <p:notesSz cx="6858000" cy="9144000"/>
  <p:defaultTextStyle>
    <a:defPPr>
      <a:defRPr lang="en-US"/>
    </a:defPPr>
    <a:lvl1pPr marL="0" algn="l" defTabSz="997725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1pPr>
    <a:lvl2pPr marL="498862" algn="l" defTabSz="997725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2pPr>
    <a:lvl3pPr marL="997725" algn="l" defTabSz="997725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3pPr>
    <a:lvl4pPr marL="1496587" algn="l" defTabSz="997725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4pPr>
    <a:lvl5pPr marL="1995448" algn="l" defTabSz="997725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5pPr>
    <a:lvl6pPr marL="2494310" algn="l" defTabSz="997725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6pPr>
    <a:lvl7pPr marL="2993173" algn="l" defTabSz="997725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7pPr>
    <a:lvl8pPr marL="3492035" algn="l" defTabSz="997725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8pPr>
    <a:lvl9pPr marL="3990898" algn="l" defTabSz="997725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080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020253"/>
            <a:ext cx="13213080" cy="4297680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6483668"/>
            <a:ext cx="11658600" cy="298037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5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657225"/>
            <a:ext cx="3351848" cy="104613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657225"/>
            <a:ext cx="9861233" cy="104613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2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3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3077531"/>
            <a:ext cx="13407390" cy="5134927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8261036"/>
            <a:ext cx="13407390" cy="2700337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6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3286125"/>
            <a:ext cx="6606540" cy="78324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3286125"/>
            <a:ext cx="6606540" cy="78324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2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57228"/>
            <a:ext cx="13407390" cy="2386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3026093"/>
            <a:ext cx="6576178" cy="1483042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4509135"/>
            <a:ext cx="6576178" cy="6632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3026093"/>
            <a:ext cx="6608565" cy="1483042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4509135"/>
            <a:ext cx="6608565" cy="6632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7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9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0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822960"/>
            <a:ext cx="5013603" cy="288036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777368"/>
            <a:ext cx="7869555" cy="8772525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703320"/>
            <a:ext cx="5013603" cy="68608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5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822960"/>
            <a:ext cx="5013603" cy="288036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777368"/>
            <a:ext cx="7869555" cy="8772525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703320"/>
            <a:ext cx="5013603" cy="68608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657228"/>
            <a:ext cx="13407390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3286125"/>
            <a:ext cx="13407390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1441433"/>
            <a:ext cx="349758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8253-4B93-4F10-A248-DA5D859E28EF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1441433"/>
            <a:ext cx="524637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1441433"/>
            <a:ext cx="349758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Rounded Rectangle 2116"/>
          <p:cNvSpPr/>
          <p:nvPr/>
        </p:nvSpPr>
        <p:spPr>
          <a:xfrm>
            <a:off x="7904747" y="215496"/>
            <a:ext cx="1070811" cy="512104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>
                <a:solidFill>
                  <a:schemeClr val="tx1"/>
                </a:solidFill>
              </a:rPr>
              <a:t>Class </a:t>
            </a:r>
          </a:p>
          <a:p>
            <a:pPr algn="ctr"/>
            <a:r>
              <a:rPr lang="en-US" sz="1309" b="1" dirty="0">
                <a:solidFill>
                  <a:schemeClr val="tx1"/>
                </a:solidFill>
              </a:rPr>
              <a:t>Wrapper</a:t>
            </a:r>
          </a:p>
        </p:txBody>
      </p:sp>
      <p:sp>
        <p:nvSpPr>
          <p:cNvPr id="351" name="Rounded Rectangle 350"/>
          <p:cNvSpPr/>
          <p:nvPr/>
        </p:nvSpPr>
        <p:spPr>
          <a:xfrm>
            <a:off x="8883530" y="919577"/>
            <a:ext cx="2041144" cy="512104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Field2 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>
                <a:solidFill>
                  <a:schemeClr val="tx1"/>
                </a:solidFill>
              </a:rPr>
              <a:t>context : </a:t>
            </a:r>
            <a:r>
              <a:rPr lang="en-US" sz="1309" b="1" dirty="0" err="1">
                <a:solidFill>
                  <a:schemeClr val="tx1"/>
                </a:solidFill>
              </a:rPr>
              <a:t>ActionContext</a:t>
            </a:r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354" name="Rounded Rectangle 353"/>
          <p:cNvSpPr/>
          <p:nvPr/>
        </p:nvSpPr>
        <p:spPr>
          <a:xfrm>
            <a:off x="8883521" y="1548615"/>
            <a:ext cx="2035971" cy="512104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Field3 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 err="1">
                <a:solidFill>
                  <a:schemeClr val="tx1"/>
                </a:solidFill>
              </a:rPr>
              <a:t>actionName</a:t>
            </a:r>
            <a:r>
              <a:rPr lang="en-US" sz="1309" b="1" dirty="0">
                <a:solidFill>
                  <a:schemeClr val="tx1"/>
                </a:solidFill>
              </a:rPr>
              <a:t> : String</a:t>
            </a:r>
          </a:p>
        </p:txBody>
      </p:sp>
      <p:sp>
        <p:nvSpPr>
          <p:cNvPr id="355" name="Rounded Rectangle 354"/>
          <p:cNvSpPr/>
          <p:nvPr/>
        </p:nvSpPr>
        <p:spPr>
          <a:xfrm>
            <a:off x="8883522" y="2204640"/>
            <a:ext cx="2035970" cy="512104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Method3 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 smtClean="0">
                <a:solidFill>
                  <a:schemeClr val="tx1"/>
                </a:solidFill>
              </a:rPr>
              <a:t>Wrapper</a:t>
            </a:r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356" name="Rounded Rectangle 355"/>
          <p:cNvSpPr/>
          <p:nvPr/>
        </p:nvSpPr>
        <p:spPr>
          <a:xfrm>
            <a:off x="10363128" y="2917142"/>
            <a:ext cx="2174968" cy="512104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Parameter2 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>
                <a:solidFill>
                  <a:schemeClr val="tx1"/>
                </a:solidFill>
              </a:rPr>
              <a:t>c</a:t>
            </a:r>
            <a:r>
              <a:rPr lang="en-US" sz="1309" b="1" dirty="0" smtClean="0">
                <a:solidFill>
                  <a:schemeClr val="tx1"/>
                </a:solidFill>
              </a:rPr>
              <a:t>ontext </a:t>
            </a:r>
            <a:r>
              <a:rPr lang="en-US" sz="1309" b="1" dirty="0">
                <a:solidFill>
                  <a:schemeClr val="tx1"/>
                </a:solidFill>
              </a:rPr>
              <a:t>: </a:t>
            </a:r>
            <a:r>
              <a:rPr lang="en-US" sz="1309" b="1" dirty="0" err="1">
                <a:solidFill>
                  <a:schemeClr val="tx1"/>
                </a:solidFill>
              </a:rPr>
              <a:t>ActionContext</a:t>
            </a:r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10366163" y="3632500"/>
            <a:ext cx="2171933" cy="512104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Parameter3 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 err="1">
                <a:solidFill>
                  <a:schemeClr val="tx1"/>
                </a:solidFill>
              </a:rPr>
              <a:t>actionName</a:t>
            </a:r>
            <a:r>
              <a:rPr lang="en-US" sz="1309" b="1" dirty="0">
                <a:solidFill>
                  <a:schemeClr val="tx1"/>
                </a:solidFill>
              </a:rPr>
              <a:t> : String</a:t>
            </a:r>
          </a:p>
        </p:txBody>
      </p:sp>
      <p:sp>
        <p:nvSpPr>
          <p:cNvPr id="358" name="Rounded Rectangle 357"/>
          <p:cNvSpPr/>
          <p:nvPr/>
        </p:nvSpPr>
        <p:spPr>
          <a:xfrm>
            <a:off x="10379797" y="4297093"/>
            <a:ext cx="1160628" cy="512104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Block2</a:t>
            </a:r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359" name="Rounded Rectangle 358"/>
          <p:cNvSpPr/>
          <p:nvPr/>
        </p:nvSpPr>
        <p:spPr>
          <a:xfrm>
            <a:off x="11540425" y="4995855"/>
            <a:ext cx="1565940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1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Statement2 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endParaRPr lang="en-US" sz="113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11543944" y="5705039"/>
            <a:ext cx="1558901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1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en-US" sz="1309" smtClean="0">
                <a:solidFill>
                  <a:schemeClr val="tx1"/>
                </a:solidFill>
              </a:rPr>
              <a:t>Statement3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endParaRPr lang="en-US" sz="113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8883530" y="6204325"/>
            <a:ext cx="1777644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Method4 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 err="1" smtClean="0">
                <a:solidFill>
                  <a:schemeClr val="tx1"/>
                </a:solidFill>
              </a:rPr>
              <a:t>actionPerformed</a:t>
            </a:r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362" name="Rounded Rectangle 361"/>
          <p:cNvSpPr/>
          <p:nvPr/>
        </p:nvSpPr>
        <p:spPr>
          <a:xfrm>
            <a:off x="10379798" y="6900611"/>
            <a:ext cx="1786137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Parameter4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 err="1">
                <a:solidFill>
                  <a:schemeClr val="tx1"/>
                </a:solidFill>
              </a:rPr>
              <a:t>evt</a:t>
            </a:r>
            <a:r>
              <a:rPr lang="en-US" sz="1309" b="1" dirty="0">
                <a:solidFill>
                  <a:schemeClr val="tx1"/>
                </a:solidFill>
              </a:rPr>
              <a:t> : </a:t>
            </a:r>
            <a:r>
              <a:rPr lang="en-US" sz="1309" b="1" dirty="0" err="1">
                <a:solidFill>
                  <a:schemeClr val="tx1"/>
                </a:solidFill>
              </a:rPr>
              <a:t>ActionEvent</a:t>
            </a:r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363" name="Rounded Rectangle 362"/>
          <p:cNvSpPr/>
          <p:nvPr/>
        </p:nvSpPr>
        <p:spPr>
          <a:xfrm>
            <a:off x="11540425" y="8416927"/>
            <a:ext cx="1799779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Statement4</a:t>
            </a:r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12945890" y="9867252"/>
            <a:ext cx="2100950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Expression2</a:t>
            </a:r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12945890" y="10554526"/>
            <a:ext cx="2100950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1" dirty="0" smtClean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en-US" sz="1309" dirty="0">
                <a:solidFill>
                  <a:schemeClr val="tx1"/>
                </a:solidFill>
              </a:rPr>
              <a:t>Then </a:t>
            </a:r>
            <a:r>
              <a:rPr lang="en-US" sz="1309" dirty="0" smtClean="0">
                <a:solidFill>
                  <a:schemeClr val="tx1"/>
                </a:solidFill>
              </a:rPr>
              <a:t>Part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dirty="0">
                <a:solidFill>
                  <a:srgbClr val="FF0000"/>
                </a:solidFill>
              </a:rPr>
              <a:t>Log </a:t>
            </a:r>
            <a:r>
              <a:rPr lang="en-US" sz="1309" dirty="0" smtClean="0">
                <a:solidFill>
                  <a:srgbClr val="FF0000"/>
                </a:solidFill>
              </a:rPr>
              <a:t>Method Invocation2</a:t>
            </a:r>
            <a:endParaRPr lang="en-US" sz="1309" dirty="0">
              <a:solidFill>
                <a:srgbClr val="FF0000"/>
              </a:solidFill>
            </a:endParaRPr>
          </a:p>
          <a:p>
            <a:pPr algn="ctr"/>
            <a:endParaRPr lang="en-US" sz="113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12945890" y="11239964"/>
            <a:ext cx="2100950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1" dirty="0" smtClean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en-US" sz="1309" dirty="0">
                <a:solidFill>
                  <a:schemeClr val="tx1"/>
                </a:solidFill>
              </a:rPr>
              <a:t>Else Part</a:t>
            </a:r>
          </a:p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Statement5 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11540427" y="9135827"/>
            <a:ext cx="1799777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>
                <a:solidFill>
                  <a:schemeClr val="tx1"/>
                </a:solidFill>
              </a:rPr>
              <a:t>If </a:t>
            </a:r>
            <a:r>
              <a:rPr lang="en-US" sz="1309" dirty="0" smtClean="0">
                <a:solidFill>
                  <a:schemeClr val="tx1"/>
                </a:solidFill>
              </a:rPr>
              <a:t>Statement2</a:t>
            </a:r>
            <a:endParaRPr lang="en-US" sz="1309" dirty="0">
              <a:solidFill>
                <a:schemeClr val="tx1"/>
              </a:solidFill>
            </a:endParaRPr>
          </a:p>
        </p:txBody>
      </p:sp>
      <p:cxnSp>
        <p:nvCxnSpPr>
          <p:cNvPr id="2119" name="Elbow Connector 2118"/>
          <p:cNvCxnSpPr>
            <a:stCxn id="2117" idx="2"/>
            <a:endCxn id="351" idx="1"/>
          </p:cNvCxnSpPr>
          <p:nvPr/>
        </p:nvCxnSpPr>
        <p:spPr>
          <a:xfrm rot="16200000" flipH="1">
            <a:off x="8437827" y="729925"/>
            <a:ext cx="448029" cy="4433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/>
          <p:nvPr/>
        </p:nvCxnSpPr>
        <p:spPr>
          <a:xfrm rot="16200000" flipH="1">
            <a:off x="8123303" y="1042163"/>
            <a:ext cx="1077067" cy="4433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9" name="Elbow Connector 2128"/>
          <p:cNvCxnSpPr>
            <a:stCxn id="2117" idx="2"/>
            <a:endCxn id="355" idx="1"/>
          </p:cNvCxnSpPr>
          <p:nvPr/>
        </p:nvCxnSpPr>
        <p:spPr>
          <a:xfrm rot="16200000" flipH="1">
            <a:off x="7795291" y="1372461"/>
            <a:ext cx="1733092" cy="4433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Elbow Connector 2132"/>
          <p:cNvCxnSpPr>
            <a:stCxn id="355" idx="2"/>
            <a:endCxn id="356" idx="1"/>
          </p:cNvCxnSpPr>
          <p:nvPr/>
        </p:nvCxnSpPr>
        <p:spPr>
          <a:xfrm rot="16200000" flipH="1">
            <a:off x="9904092" y="2714158"/>
            <a:ext cx="456450" cy="4616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5" name="Elbow Connector 2134"/>
          <p:cNvCxnSpPr>
            <a:stCxn id="355" idx="2"/>
            <a:endCxn id="357" idx="1"/>
          </p:cNvCxnSpPr>
          <p:nvPr/>
        </p:nvCxnSpPr>
        <p:spPr>
          <a:xfrm rot="16200000" flipH="1">
            <a:off x="9547931" y="3070320"/>
            <a:ext cx="1171808" cy="4646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Elbow Connector 2138"/>
          <p:cNvCxnSpPr>
            <a:stCxn id="355" idx="2"/>
            <a:endCxn id="358" idx="1"/>
          </p:cNvCxnSpPr>
          <p:nvPr/>
        </p:nvCxnSpPr>
        <p:spPr>
          <a:xfrm rot="16200000" flipH="1">
            <a:off x="9222452" y="3395799"/>
            <a:ext cx="1836401" cy="4782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2" name="Elbow Connector 2141"/>
          <p:cNvCxnSpPr>
            <a:stCxn id="358" idx="2"/>
            <a:endCxn id="359" idx="1"/>
          </p:cNvCxnSpPr>
          <p:nvPr/>
        </p:nvCxnSpPr>
        <p:spPr>
          <a:xfrm rot="16200000" flipH="1">
            <a:off x="11028913" y="4740395"/>
            <a:ext cx="442711" cy="5803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5" name="Elbow Connector 2144"/>
          <p:cNvCxnSpPr>
            <a:stCxn id="358" idx="2"/>
            <a:endCxn id="360" idx="1"/>
          </p:cNvCxnSpPr>
          <p:nvPr/>
        </p:nvCxnSpPr>
        <p:spPr>
          <a:xfrm rot="16200000" flipH="1">
            <a:off x="10676080" y="5093227"/>
            <a:ext cx="1151895" cy="5838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7" name="Elbow Connector 2146"/>
          <p:cNvCxnSpPr>
            <a:stCxn id="2117" idx="2"/>
            <a:endCxn id="361" idx="1"/>
          </p:cNvCxnSpPr>
          <p:nvPr/>
        </p:nvCxnSpPr>
        <p:spPr>
          <a:xfrm rot="16200000" flipH="1">
            <a:off x="5795452" y="3372300"/>
            <a:ext cx="5732778" cy="4433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0" name="Elbow Connector 2149"/>
          <p:cNvCxnSpPr>
            <a:stCxn id="361" idx="2"/>
            <a:endCxn id="362" idx="1"/>
          </p:cNvCxnSpPr>
          <p:nvPr/>
        </p:nvCxnSpPr>
        <p:spPr>
          <a:xfrm rot="16200000" flipH="1">
            <a:off x="9855954" y="6632826"/>
            <a:ext cx="440233" cy="6074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Elbow Connector 2156"/>
          <p:cNvCxnSpPr>
            <a:stCxn id="252" idx="2"/>
            <a:endCxn id="367" idx="1"/>
          </p:cNvCxnSpPr>
          <p:nvPr/>
        </p:nvCxnSpPr>
        <p:spPr>
          <a:xfrm rot="16200000" flipH="1">
            <a:off x="10647212" y="8498665"/>
            <a:ext cx="1270038" cy="5163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1" name="Elbow Connector 2160"/>
          <p:cNvCxnSpPr>
            <a:stCxn id="367" idx="2"/>
            <a:endCxn id="364" idx="1"/>
          </p:cNvCxnSpPr>
          <p:nvPr/>
        </p:nvCxnSpPr>
        <p:spPr>
          <a:xfrm rot="16200000" flipH="1">
            <a:off x="12455417" y="9632831"/>
            <a:ext cx="475373" cy="5055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4" name="Elbow Connector 2163"/>
          <p:cNvCxnSpPr>
            <a:stCxn id="367" idx="2"/>
            <a:endCxn id="365" idx="1"/>
          </p:cNvCxnSpPr>
          <p:nvPr/>
        </p:nvCxnSpPr>
        <p:spPr>
          <a:xfrm rot="16200000" flipH="1">
            <a:off x="12111780" y="9976468"/>
            <a:ext cx="1162647" cy="5055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40632" y="171169"/>
            <a:ext cx="1008281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>
                <a:solidFill>
                  <a:schemeClr val="tx1"/>
                </a:solidFill>
              </a:rPr>
              <a:t>Class </a:t>
            </a:r>
            <a:r>
              <a:rPr lang="en-US" sz="1309" dirty="0" smtClean="0">
                <a:solidFill>
                  <a:schemeClr val="tx1"/>
                </a:solidFill>
              </a:rPr>
              <a:t>1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 err="1">
                <a:solidFill>
                  <a:schemeClr val="tx1"/>
                </a:solidFill>
              </a:rPr>
              <a:t>EBPlugin</a:t>
            </a:r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210959" y="859970"/>
            <a:ext cx="1917556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Field1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 err="1">
                <a:solidFill>
                  <a:schemeClr val="tx1"/>
                </a:solidFill>
              </a:rPr>
              <a:t>seenWarning</a:t>
            </a:r>
            <a:r>
              <a:rPr lang="en-US" sz="1309" b="1" dirty="0">
                <a:solidFill>
                  <a:schemeClr val="tx1"/>
                </a:solidFill>
              </a:rPr>
              <a:t> : B</a:t>
            </a:r>
            <a:r>
              <a:rPr lang="en-US" sz="1309" b="1" dirty="0" smtClean="0">
                <a:solidFill>
                  <a:schemeClr val="tx1"/>
                </a:solidFill>
              </a:rPr>
              <a:t>oolean</a:t>
            </a:r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229968" y="1487082"/>
            <a:ext cx="1598934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Method1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 err="1" smtClean="0">
                <a:solidFill>
                  <a:schemeClr val="tx1"/>
                </a:solidFill>
              </a:rPr>
              <a:t>EBPlugin</a:t>
            </a:r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224849" y="2150474"/>
            <a:ext cx="1613110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Method2 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r>
              <a:rPr lang="en-US" sz="1309" b="1" dirty="0" err="1" smtClean="0">
                <a:solidFill>
                  <a:schemeClr val="tx1"/>
                </a:solidFill>
              </a:rPr>
              <a:t>handleMessage</a:t>
            </a:r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420320" y="2777587"/>
            <a:ext cx="2044425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>
                <a:solidFill>
                  <a:schemeClr val="tx1"/>
                </a:solidFill>
              </a:rPr>
              <a:t>Parameter 1</a:t>
            </a:r>
          </a:p>
          <a:p>
            <a:pPr algn="ctr"/>
            <a:r>
              <a:rPr lang="en-US" sz="1309" b="1" dirty="0">
                <a:solidFill>
                  <a:schemeClr val="tx1"/>
                </a:solidFill>
              </a:rPr>
              <a:t>message : </a:t>
            </a:r>
            <a:r>
              <a:rPr lang="en-US" sz="1309" b="1" dirty="0" err="1">
                <a:solidFill>
                  <a:schemeClr val="tx1"/>
                </a:solidFill>
              </a:rPr>
              <a:t>EBMessage</a:t>
            </a:r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2934" y="3455846"/>
            <a:ext cx="1207307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Block1</a:t>
            </a:r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574331" y="6217922"/>
            <a:ext cx="1638354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1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Statement1 </a:t>
            </a:r>
            <a:endParaRPr lang="en-US" sz="1309" dirty="0">
              <a:solidFill>
                <a:schemeClr val="tx1"/>
              </a:solidFill>
            </a:endParaRPr>
          </a:p>
          <a:p>
            <a:pPr algn="ctr"/>
            <a:endParaRPr lang="en-US" sz="113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790447" y="4899619"/>
            <a:ext cx="1244418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Expression1</a:t>
            </a:r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569403" y="4263179"/>
            <a:ext cx="1612336" cy="512104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>
                <a:solidFill>
                  <a:schemeClr val="tx1"/>
                </a:solidFill>
              </a:rPr>
              <a:t>If </a:t>
            </a:r>
            <a:r>
              <a:rPr lang="en-US" sz="1309" dirty="0" smtClean="0">
                <a:solidFill>
                  <a:schemeClr val="tx1"/>
                </a:solidFill>
              </a:rPr>
              <a:t>Statement1</a:t>
            </a:r>
            <a:endParaRPr lang="en-US" sz="1309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48" idx="2"/>
            <a:endCxn id="49" idx="1"/>
          </p:cNvCxnSpPr>
          <p:nvPr/>
        </p:nvCxnSpPr>
        <p:spPr>
          <a:xfrm rot="16200000" flipH="1">
            <a:off x="761492" y="666555"/>
            <a:ext cx="432749" cy="4661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8" idx="2"/>
            <a:endCxn id="50" idx="1"/>
          </p:cNvCxnSpPr>
          <p:nvPr/>
        </p:nvCxnSpPr>
        <p:spPr>
          <a:xfrm rot="16200000" flipH="1">
            <a:off x="457440" y="970606"/>
            <a:ext cx="1059861" cy="4851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8" idx="2"/>
            <a:endCxn id="51" idx="1"/>
          </p:cNvCxnSpPr>
          <p:nvPr/>
        </p:nvCxnSpPr>
        <p:spPr>
          <a:xfrm rot="16200000" flipH="1">
            <a:off x="123185" y="1304862"/>
            <a:ext cx="1723253" cy="4800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1" idx="2"/>
            <a:endCxn id="52" idx="1"/>
          </p:cNvCxnSpPr>
          <p:nvPr/>
        </p:nvCxnSpPr>
        <p:spPr>
          <a:xfrm rot="16200000" flipH="1">
            <a:off x="2040332" y="2653651"/>
            <a:ext cx="371061" cy="3889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1" idx="2"/>
            <a:endCxn id="53" idx="1"/>
          </p:cNvCxnSpPr>
          <p:nvPr/>
        </p:nvCxnSpPr>
        <p:spPr>
          <a:xfrm rot="16200000" flipH="1">
            <a:off x="1707509" y="2986474"/>
            <a:ext cx="1049320" cy="4015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3" idx="2"/>
            <a:endCxn id="55" idx="1"/>
          </p:cNvCxnSpPr>
          <p:nvPr/>
        </p:nvCxnSpPr>
        <p:spPr>
          <a:xfrm rot="16200000" flipH="1">
            <a:off x="2052447" y="4952091"/>
            <a:ext cx="2506024" cy="5377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7" idx="2"/>
            <a:endCxn id="56" idx="1"/>
          </p:cNvCxnSpPr>
          <p:nvPr/>
        </p:nvCxnSpPr>
        <p:spPr>
          <a:xfrm rot="16200000" flipH="1">
            <a:off x="4392815" y="4758039"/>
            <a:ext cx="380389" cy="4148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7" idx="2"/>
            <a:endCxn id="68" idx="1"/>
          </p:cNvCxnSpPr>
          <p:nvPr/>
        </p:nvCxnSpPr>
        <p:spPr>
          <a:xfrm rot="16200000" flipH="1">
            <a:off x="4071835" y="5079018"/>
            <a:ext cx="1029331" cy="4218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4797430" y="5548561"/>
            <a:ext cx="1275259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>
                <a:solidFill>
                  <a:schemeClr val="tx1"/>
                </a:solidFill>
              </a:rPr>
              <a:t>Return </a:t>
            </a:r>
            <a:r>
              <a:rPr lang="en-US" sz="1309" dirty="0" smtClean="0">
                <a:solidFill>
                  <a:schemeClr val="tx1"/>
                </a:solidFill>
              </a:rPr>
              <a:t>Statement1</a:t>
            </a:r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569403" y="6851424"/>
            <a:ext cx="1989186" cy="512105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pPr algn="ctr"/>
            <a:r>
              <a:rPr lang="en-US" sz="1309" dirty="0">
                <a:solidFill>
                  <a:srgbClr val="FF0000"/>
                </a:solidFill>
              </a:rPr>
              <a:t>Log </a:t>
            </a:r>
            <a:r>
              <a:rPr lang="en-US" sz="1309" dirty="0" smtClean="0">
                <a:solidFill>
                  <a:srgbClr val="FF0000"/>
                </a:solidFill>
              </a:rPr>
              <a:t>Method Invocation1 </a:t>
            </a:r>
            <a:endParaRPr lang="en-US" sz="1309" dirty="0">
              <a:solidFill>
                <a:srgbClr val="FF0000"/>
              </a:solidFill>
            </a:endParaRPr>
          </a:p>
          <a:p>
            <a:pPr algn="ctr"/>
            <a:endParaRPr lang="en-US" sz="113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70" name="Elbow Connector 69"/>
          <p:cNvCxnSpPr>
            <a:stCxn id="53" idx="2"/>
            <a:endCxn id="69" idx="1"/>
          </p:cNvCxnSpPr>
          <p:nvPr/>
        </p:nvCxnSpPr>
        <p:spPr>
          <a:xfrm rot="16200000" flipH="1">
            <a:off x="1733232" y="5271306"/>
            <a:ext cx="3139526" cy="5328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3" idx="2"/>
            <a:endCxn id="57" idx="1"/>
          </p:cNvCxnSpPr>
          <p:nvPr/>
        </p:nvCxnSpPr>
        <p:spPr>
          <a:xfrm rot="16200000" flipH="1">
            <a:off x="3027355" y="3977183"/>
            <a:ext cx="551280" cy="5328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2" name="Elbow Connector 2161"/>
          <p:cNvCxnSpPr>
            <a:stCxn id="252" idx="2"/>
            <a:endCxn id="363" idx="1"/>
          </p:cNvCxnSpPr>
          <p:nvPr/>
        </p:nvCxnSpPr>
        <p:spPr>
          <a:xfrm rot="16200000" flipH="1">
            <a:off x="11006661" y="8139216"/>
            <a:ext cx="551138" cy="516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7" name="Elbow Connector 2166"/>
          <p:cNvCxnSpPr>
            <a:stCxn id="367" idx="2"/>
            <a:endCxn id="366" idx="1"/>
          </p:cNvCxnSpPr>
          <p:nvPr/>
        </p:nvCxnSpPr>
        <p:spPr>
          <a:xfrm rot="16200000" flipH="1">
            <a:off x="11769061" y="10319187"/>
            <a:ext cx="1848085" cy="5055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9" name="Straight Arrow Connector 2168"/>
          <p:cNvCxnSpPr>
            <a:stCxn id="48" idx="3"/>
            <a:endCxn id="2117" idx="1"/>
          </p:cNvCxnSpPr>
          <p:nvPr/>
        </p:nvCxnSpPr>
        <p:spPr>
          <a:xfrm>
            <a:off x="1248913" y="427222"/>
            <a:ext cx="6655834" cy="443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49" idx="3"/>
            <a:endCxn id="351" idx="1"/>
          </p:cNvCxnSpPr>
          <p:nvPr/>
        </p:nvCxnSpPr>
        <p:spPr>
          <a:xfrm>
            <a:off x="3128515" y="1116023"/>
            <a:ext cx="5755015" cy="596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50" idx="3"/>
            <a:endCxn id="355" idx="1"/>
          </p:cNvCxnSpPr>
          <p:nvPr/>
        </p:nvCxnSpPr>
        <p:spPr>
          <a:xfrm>
            <a:off x="2828902" y="1743135"/>
            <a:ext cx="6054620" cy="71755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51" idx="3"/>
            <a:endCxn id="361" idx="1"/>
          </p:cNvCxnSpPr>
          <p:nvPr/>
        </p:nvCxnSpPr>
        <p:spPr>
          <a:xfrm>
            <a:off x="2837959" y="2406527"/>
            <a:ext cx="6045571" cy="40538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69" idx="3"/>
            <a:endCxn id="365" idx="1"/>
          </p:cNvCxnSpPr>
          <p:nvPr/>
        </p:nvCxnSpPr>
        <p:spPr>
          <a:xfrm>
            <a:off x="5558589" y="7107477"/>
            <a:ext cx="7387301" cy="37031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ounded Rectangle 251"/>
          <p:cNvSpPr/>
          <p:nvPr/>
        </p:nvSpPr>
        <p:spPr>
          <a:xfrm>
            <a:off x="10379797" y="7609738"/>
            <a:ext cx="1288476" cy="512104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9" dirty="0" smtClean="0">
                <a:solidFill>
                  <a:schemeClr val="tx1"/>
                </a:solidFill>
              </a:rPr>
              <a:t>Block3</a:t>
            </a:r>
            <a:endParaRPr lang="en-US" sz="1309" dirty="0">
              <a:solidFill>
                <a:schemeClr val="tx1"/>
              </a:solidFill>
            </a:endParaRPr>
          </a:p>
        </p:txBody>
      </p:sp>
      <p:cxnSp>
        <p:nvCxnSpPr>
          <p:cNvPr id="239" name="Elbow Connector 238"/>
          <p:cNvCxnSpPr>
            <a:stCxn id="361" idx="2"/>
            <a:endCxn id="252" idx="1"/>
          </p:cNvCxnSpPr>
          <p:nvPr/>
        </p:nvCxnSpPr>
        <p:spPr>
          <a:xfrm rot="16200000" flipH="1">
            <a:off x="9501394" y="6987387"/>
            <a:ext cx="1149360" cy="607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52" idx="3"/>
            <a:endCxn id="362" idx="1"/>
          </p:cNvCxnSpPr>
          <p:nvPr/>
        </p:nvCxnSpPr>
        <p:spPr>
          <a:xfrm>
            <a:off x="4464745" y="3033640"/>
            <a:ext cx="5915053" cy="41230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53" idx="3"/>
            <a:endCxn id="252" idx="1"/>
          </p:cNvCxnSpPr>
          <p:nvPr/>
        </p:nvCxnSpPr>
        <p:spPr>
          <a:xfrm>
            <a:off x="3640241" y="3711899"/>
            <a:ext cx="6739556" cy="41538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951652" y="10369883"/>
            <a:ext cx="5605209" cy="713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/>
              </a:rPr>
              <a:t>                Correspondence Connection (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nodeA,nodeB</a:t>
            </a:r>
            <a:r>
              <a:rPr lang="en-US" dirty="0" smtClean="0">
                <a:solidFill>
                  <a:schemeClr val="tx1"/>
                </a:solidFill>
                <a:effectLst/>
              </a:rPr>
              <a:t>)</a:t>
            </a:r>
          </a:p>
        </p:txBody>
      </p:sp>
      <p:cxnSp>
        <p:nvCxnSpPr>
          <p:cNvPr id="235" name="Straight Arrow Connector 234"/>
          <p:cNvCxnSpPr/>
          <p:nvPr/>
        </p:nvCxnSpPr>
        <p:spPr>
          <a:xfrm>
            <a:off x="1112293" y="10726720"/>
            <a:ext cx="798137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9" idx="3"/>
          </p:cNvCxnSpPr>
          <p:nvPr/>
        </p:nvCxnSpPr>
        <p:spPr>
          <a:xfrm>
            <a:off x="3128515" y="1116023"/>
            <a:ext cx="5754997" cy="6912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1" idx="3"/>
            <a:endCxn id="355" idx="1"/>
          </p:cNvCxnSpPr>
          <p:nvPr/>
        </p:nvCxnSpPr>
        <p:spPr>
          <a:xfrm>
            <a:off x="2837959" y="2406527"/>
            <a:ext cx="6045563" cy="541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0" idx="3"/>
            <a:endCxn id="361" idx="1"/>
          </p:cNvCxnSpPr>
          <p:nvPr/>
        </p:nvCxnSpPr>
        <p:spPr>
          <a:xfrm>
            <a:off x="2828902" y="1743135"/>
            <a:ext cx="6054628" cy="47172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2" idx="3"/>
            <a:endCxn id="356" idx="1"/>
          </p:cNvCxnSpPr>
          <p:nvPr/>
        </p:nvCxnSpPr>
        <p:spPr>
          <a:xfrm>
            <a:off x="4464745" y="3033640"/>
            <a:ext cx="5898383" cy="1395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3"/>
            <a:endCxn id="357" idx="1"/>
          </p:cNvCxnSpPr>
          <p:nvPr/>
        </p:nvCxnSpPr>
        <p:spPr>
          <a:xfrm>
            <a:off x="4464745" y="3033640"/>
            <a:ext cx="5901418" cy="8549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3" idx="3"/>
            <a:endCxn id="358" idx="1"/>
          </p:cNvCxnSpPr>
          <p:nvPr/>
        </p:nvCxnSpPr>
        <p:spPr>
          <a:xfrm>
            <a:off x="3640241" y="3711899"/>
            <a:ext cx="6739556" cy="8412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7" idx="3"/>
            <a:endCxn id="367" idx="1"/>
          </p:cNvCxnSpPr>
          <p:nvPr/>
        </p:nvCxnSpPr>
        <p:spPr>
          <a:xfrm>
            <a:off x="5181739" y="4519231"/>
            <a:ext cx="6358688" cy="48726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6" idx="3"/>
            <a:endCxn id="364" idx="1"/>
          </p:cNvCxnSpPr>
          <p:nvPr/>
        </p:nvCxnSpPr>
        <p:spPr>
          <a:xfrm>
            <a:off x="6034865" y="5155672"/>
            <a:ext cx="6911025" cy="49676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61384" y="118901"/>
            <a:ext cx="850232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677363" y="784646"/>
            <a:ext cx="850232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0.34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035563" y="1241928"/>
            <a:ext cx="850232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0.35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535498" y="8308471"/>
            <a:ext cx="850232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527805" y="7498071"/>
            <a:ext cx="850232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0.33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586711" y="2075595"/>
            <a:ext cx="850232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0.26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065220" y="3848240"/>
            <a:ext cx="850232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0.55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968970" y="5468484"/>
            <a:ext cx="850232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717692" y="4377635"/>
            <a:ext cx="850232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83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 Zirakchian</cp:lastModifiedBy>
  <cp:revision>43</cp:revision>
  <dcterms:created xsi:type="dcterms:W3CDTF">2016-04-25T20:58:44Z</dcterms:created>
  <dcterms:modified xsi:type="dcterms:W3CDTF">2016-05-26T23:56:22Z</dcterms:modified>
</cp:coreProperties>
</file>