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</p:sldIdLst>
  <p:sldSz cx="20116800" cy="11887200"/>
  <p:notesSz cx="6858000" cy="9144000"/>
  <p:defaultTextStyle>
    <a:defPPr>
      <a:defRPr lang="en-US"/>
    </a:defPPr>
    <a:lvl1pPr marL="0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1pPr>
    <a:lvl2pPr marL="584833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2pPr>
    <a:lvl3pPr marL="1169665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3pPr>
    <a:lvl4pPr marL="1754498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4pPr>
    <a:lvl5pPr marL="2339328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5pPr>
    <a:lvl6pPr marL="2924160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6pPr>
    <a:lvl7pPr marL="3508996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7pPr>
    <a:lvl8pPr marL="4093826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8pPr>
    <a:lvl9pPr marL="4678660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945429"/>
            <a:ext cx="15087600" cy="413850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6243533"/>
            <a:ext cx="15087600" cy="2869987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632883"/>
            <a:ext cx="4337685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632883"/>
            <a:ext cx="12761595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963547"/>
            <a:ext cx="17350740" cy="4944744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7955070"/>
            <a:ext cx="17350740" cy="2600324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164417"/>
            <a:ext cx="854964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164417"/>
            <a:ext cx="854964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632884"/>
            <a:ext cx="1735074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914016"/>
            <a:ext cx="8510349" cy="1428114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342130"/>
            <a:ext cx="8510349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914016"/>
            <a:ext cx="8552260" cy="1428114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342130"/>
            <a:ext cx="8552260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92480"/>
            <a:ext cx="6488191" cy="27736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711537"/>
            <a:ext cx="10184130" cy="844761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566160"/>
            <a:ext cx="6488191" cy="6606753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92480"/>
            <a:ext cx="6488191" cy="27736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711537"/>
            <a:ext cx="10184130" cy="844761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566160"/>
            <a:ext cx="6488191" cy="6606753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632884"/>
            <a:ext cx="173507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164417"/>
            <a:ext cx="173507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1017674"/>
            <a:ext cx="45262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1017674"/>
            <a:ext cx="67894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1017674"/>
            <a:ext cx="45262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Rounded Rectangle 2116"/>
          <p:cNvSpPr/>
          <p:nvPr/>
        </p:nvSpPr>
        <p:spPr>
          <a:xfrm>
            <a:off x="11549288" y="1406669"/>
            <a:ext cx="1763691" cy="843466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2158" b="1" dirty="0">
                <a:solidFill>
                  <a:schemeClr val="tx1"/>
                </a:solidFill>
              </a:rPr>
              <a:t>test 2</a:t>
            </a:r>
          </a:p>
        </p:txBody>
      </p:sp>
      <p:sp>
        <p:nvSpPr>
          <p:cNvPr id="355" name="Rounded Rectangle 354"/>
          <p:cNvSpPr/>
          <p:nvPr/>
        </p:nvSpPr>
        <p:spPr>
          <a:xfrm>
            <a:off x="13228281" y="2574632"/>
            <a:ext cx="3353362" cy="843466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>
                <a:solidFill>
                  <a:schemeClr val="tx1"/>
                </a:solidFill>
              </a:rPr>
              <a:t>Method </a:t>
            </a:r>
          </a:p>
          <a:p>
            <a:pPr algn="ctr"/>
            <a:r>
              <a:rPr lang="en-US" sz="2158" b="1" dirty="0">
                <a:solidFill>
                  <a:schemeClr val="tx1"/>
                </a:solidFill>
              </a:rPr>
              <a:t>Method 3</a:t>
            </a:r>
          </a:p>
        </p:txBody>
      </p:sp>
      <p:sp>
        <p:nvSpPr>
          <p:cNvPr id="365" name="Rounded Rectangle 364"/>
          <p:cNvSpPr/>
          <p:nvPr/>
        </p:nvSpPr>
        <p:spPr>
          <a:xfrm>
            <a:off x="16226623" y="3875516"/>
            <a:ext cx="3460389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8" dirty="0">
              <a:solidFill>
                <a:schemeClr val="tx1"/>
              </a:solidFill>
            </a:endParaRPr>
          </a:p>
          <a:p>
            <a:pPr algn="ctr"/>
            <a:r>
              <a:rPr lang="en-US" sz="2158" dirty="0" smtClean="0">
                <a:solidFill>
                  <a:schemeClr val="tx1"/>
                </a:solidFill>
              </a:rPr>
              <a:t>Method Invocation</a:t>
            </a:r>
          </a:p>
          <a:p>
            <a:pPr algn="ctr"/>
            <a:r>
              <a:rPr lang="en-US" sz="2158" b="1" dirty="0">
                <a:solidFill>
                  <a:srgbClr val="FF0000"/>
                </a:solidFill>
              </a:rPr>
              <a:t>l</a:t>
            </a:r>
            <a:r>
              <a:rPr lang="en-US" sz="2158" b="1" dirty="0" smtClean="0">
                <a:solidFill>
                  <a:srgbClr val="FF0000"/>
                </a:solidFill>
              </a:rPr>
              <a:t>og 3</a:t>
            </a:r>
            <a:endParaRPr lang="en-US" sz="2158" b="1" dirty="0">
              <a:solidFill>
                <a:srgbClr val="FF0000"/>
              </a:solidFill>
            </a:endParaRPr>
          </a:p>
          <a:p>
            <a:pPr algn="ctr"/>
            <a:endParaRPr lang="en-US" sz="1862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129" name="Elbow Connector 2128"/>
          <p:cNvCxnSpPr>
            <a:stCxn id="2117" idx="2"/>
            <a:endCxn id="355" idx="1"/>
          </p:cNvCxnSpPr>
          <p:nvPr/>
        </p:nvCxnSpPr>
        <p:spPr>
          <a:xfrm rot="16200000" flipH="1">
            <a:off x="12456596" y="2224680"/>
            <a:ext cx="746229" cy="7971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Elbow Connector 2132"/>
          <p:cNvCxnSpPr>
            <a:stCxn id="355" idx="2"/>
            <a:endCxn id="365" idx="1"/>
          </p:cNvCxnSpPr>
          <p:nvPr/>
        </p:nvCxnSpPr>
        <p:spPr>
          <a:xfrm rot="16200000" flipH="1">
            <a:off x="15126222" y="3196849"/>
            <a:ext cx="879147" cy="13216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5" name="Elbow Connector 2134"/>
          <p:cNvCxnSpPr>
            <a:stCxn id="355" idx="2"/>
            <a:endCxn id="96" idx="1"/>
          </p:cNvCxnSpPr>
          <p:nvPr/>
        </p:nvCxnSpPr>
        <p:spPr>
          <a:xfrm rot="16200000" flipH="1">
            <a:off x="14515359" y="3807710"/>
            <a:ext cx="2100866" cy="13216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92885" y="1371761"/>
            <a:ext cx="1660696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>
                <a:solidFill>
                  <a:schemeClr val="tx1"/>
                </a:solidFill>
              </a:rPr>
              <a:t>Class </a:t>
            </a:r>
          </a:p>
          <a:p>
            <a:pPr algn="ctr"/>
            <a:r>
              <a:rPr lang="en-US" sz="2158" b="1" dirty="0">
                <a:solidFill>
                  <a:schemeClr val="tx1"/>
                </a:solidFill>
              </a:rPr>
              <a:t>test 1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991072" y="2506259"/>
            <a:ext cx="3158327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2158" b="1" dirty="0">
                <a:solidFill>
                  <a:schemeClr val="tx1"/>
                </a:solidFill>
              </a:rPr>
              <a:t>method 1</a:t>
            </a:r>
          </a:p>
        </p:txBody>
      </p:sp>
      <p:cxnSp>
        <p:nvCxnSpPr>
          <p:cNvPr id="58" name="Elbow Connector 57"/>
          <p:cNvCxnSpPr>
            <a:stCxn id="48" idx="2"/>
            <a:endCxn id="49" idx="1"/>
          </p:cNvCxnSpPr>
          <p:nvPr/>
        </p:nvCxnSpPr>
        <p:spPr>
          <a:xfrm rot="16200000" flipH="1">
            <a:off x="1250776" y="2187694"/>
            <a:ext cx="712761" cy="7678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9" idx="2"/>
          </p:cNvCxnSpPr>
          <p:nvPr/>
        </p:nvCxnSpPr>
        <p:spPr>
          <a:xfrm rot="16200000" flipH="1">
            <a:off x="3683789" y="3236170"/>
            <a:ext cx="817058" cy="10441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03" idx="2"/>
            <a:endCxn id="106" idx="1"/>
          </p:cNvCxnSpPr>
          <p:nvPr/>
        </p:nvCxnSpPr>
        <p:spPr>
          <a:xfrm rot="16200000" flipH="1">
            <a:off x="3584238" y="5879536"/>
            <a:ext cx="975042" cy="1003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575050" y="3785264"/>
            <a:ext cx="3276309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2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en-US" sz="2158" dirty="0">
                <a:solidFill>
                  <a:schemeClr val="tx1"/>
                </a:solidFill>
              </a:rPr>
              <a:t>Method Invocation</a:t>
            </a:r>
          </a:p>
          <a:p>
            <a:pPr algn="ctr"/>
            <a:r>
              <a:rPr lang="en-US" sz="2158" b="1" dirty="0" smtClean="0">
                <a:solidFill>
                  <a:srgbClr val="FF0000"/>
                </a:solidFill>
              </a:rPr>
              <a:t>log 1 </a:t>
            </a:r>
            <a:endParaRPr lang="en-US" sz="2158" b="1" dirty="0">
              <a:solidFill>
                <a:srgbClr val="FF0000"/>
              </a:solidFill>
            </a:endParaRPr>
          </a:p>
          <a:p>
            <a:pPr algn="ctr"/>
            <a:endParaRPr lang="en-US" sz="1862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169" name="Straight Arrow Connector 2168"/>
          <p:cNvCxnSpPr>
            <a:stCxn id="48" idx="3"/>
            <a:endCxn id="2117" idx="1"/>
          </p:cNvCxnSpPr>
          <p:nvPr/>
        </p:nvCxnSpPr>
        <p:spPr>
          <a:xfrm>
            <a:off x="2053582" y="1793495"/>
            <a:ext cx="9495707" cy="349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69" idx="3"/>
            <a:endCxn id="365" idx="1"/>
          </p:cNvCxnSpPr>
          <p:nvPr/>
        </p:nvCxnSpPr>
        <p:spPr>
          <a:xfrm>
            <a:off x="7851357" y="4206999"/>
            <a:ext cx="8375264" cy="902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14231" y="9108432"/>
            <a:ext cx="7814136" cy="1175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21" dirty="0">
                <a:solidFill>
                  <a:schemeClr val="tx1"/>
                </a:solidFill>
              </a:rPr>
              <a:t>                Correspondence Connection (</a:t>
            </a:r>
            <a:r>
              <a:rPr lang="en-US" sz="2121" dirty="0" err="1">
                <a:solidFill>
                  <a:schemeClr val="tx1"/>
                </a:solidFill>
              </a:rPr>
              <a:t>nodeA,nodeB</a:t>
            </a:r>
            <a:r>
              <a:rPr lang="en-US" sz="212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35" name="Straight Arrow Connector 234"/>
          <p:cNvCxnSpPr/>
          <p:nvPr/>
        </p:nvCxnSpPr>
        <p:spPr>
          <a:xfrm>
            <a:off x="2198146" y="9696158"/>
            <a:ext cx="13145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16226623" y="5097233"/>
            <a:ext cx="3460389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8" dirty="0">
              <a:solidFill>
                <a:schemeClr val="tx1"/>
              </a:solidFill>
            </a:endParaRPr>
          </a:p>
          <a:p>
            <a:pPr algn="ctr"/>
            <a:r>
              <a:rPr lang="en-US" sz="2158" dirty="0" smtClean="0">
                <a:solidFill>
                  <a:schemeClr val="tx1"/>
                </a:solidFill>
              </a:rPr>
              <a:t>Method Invocation</a:t>
            </a:r>
          </a:p>
          <a:p>
            <a:pPr algn="ctr"/>
            <a:r>
              <a:rPr lang="en-US" sz="2158" b="1" dirty="0">
                <a:solidFill>
                  <a:srgbClr val="FF0000"/>
                </a:solidFill>
              </a:rPr>
              <a:t>l</a:t>
            </a:r>
            <a:r>
              <a:rPr lang="en-US" sz="2158" b="1" dirty="0" smtClean="0">
                <a:solidFill>
                  <a:srgbClr val="FF0000"/>
                </a:solidFill>
              </a:rPr>
              <a:t>og </a:t>
            </a:r>
            <a:r>
              <a:rPr lang="en-US" sz="2158" b="1" dirty="0" smtClean="0">
                <a:solidFill>
                  <a:srgbClr val="FF0000"/>
                </a:solidFill>
              </a:rPr>
              <a:t>4</a:t>
            </a:r>
            <a:endParaRPr lang="en-US" sz="2158" b="1" dirty="0">
              <a:solidFill>
                <a:srgbClr val="FF0000"/>
              </a:solidFill>
            </a:endParaRPr>
          </a:p>
          <a:p>
            <a:pPr algn="ctr"/>
            <a:endParaRPr lang="en-US" sz="1862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991072" y="5050070"/>
            <a:ext cx="3158327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2158" b="1" dirty="0">
                <a:solidFill>
                  <a:schemeClr val="tx1"/>
                </a:solidFill>
              </a:rPr>
              <a:t>method 2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4573283" y="6446846"/>
            <a:ext cx="3276309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2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en-US" sz="2158" dirty="0" smtClean="0">
                <a:solidFill>
                  <a:schemeClr val="tx1"/>
                </a:solidFill>
              </a:rPr>
              <a:t>Method Invocation</a:t>
            </a:r>
          </a:p>
          <a:p>
            <a:pPr algn="ctr"/>
            <a:r>
              <a:rPr lang="en-US" sz="2158" b="1" dirty="0" smtClean="0">
                <a:solidFill>
                  <a:srgbClr val="FF0000"/>
                </a:solidFill>
              </a:rPr>
              <a:t>Log 2</a:t>
            </a:r>
            <a:endParaRPr lang="en-US" sz="2158" b="1" dirty="0">
              <a:solidFill>
                <a:srgbClr val="FF0000"/>
              </a:solidFill>
            </a:endParaRPr>
          </a:p>
          <a:p>
            <a:pPr algn="ctr"/>
            <a:endParaRPr lang="en-US" sz="1862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2" name="Straight Arrow Connector 111"/>
          <p:cNvCxnSpPr>
            <a:stCxn id="49" idx="3"/>
            <a:endCxn id="355" idx="1"/>
          </p:cNvCxnSpPr>
          <p:nvPr/>
        </p:nvCxnSpPr>
        <p:spPr>
          <a:xfrm>
            <a:off x="5149399" y="2927994"/>
            <a:ext cx="8078882" cy="683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6" idx="3"/>
            <a:endCxn id="365" idx="1"/>
          </p:cNvCxnSpPr>
          <p:nvPr/>
        </p:nvCxnSpPr>
        <p:spPr>
          <a:xfrm flipV="1">
            <a:off x="7849591" y="4297250"/>
            <a:ext cx="8377030" cy="25713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3" idx="3"/>
            <a:endCxn id="355" idx="1"/>
          </p:cNvCxnSpPr>
          <p:nvPr/>
        </p:nvCxnSpPr>
        <p:spPr>
          <a:xfrm flipV="1">
            <a:off x="5149399" y="2996365"/>
            <a:ext cx="8078882" cy="24754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6" idx="3"/>
            <a:endCxn id="96" idx="1"/>
          </p:cNvCxnSpPr>
          <p:nvPr/>
        </p:nvCxnSpPr>
        <p:spPr>
          <a:xfrm flipV="1">
            <a:off x="7849591" y="5518968"/>
            <a:ext cx="8377030" cy="13496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69" idx="3"/>
          </p:cNvCxnSpPr>
          <p:nvPr/>
        </p:nvCxnSpPr>
        <p:spPr>
          <a:xfrm>
            <a:off x="7851359" y="4206999"/>
            <a:ext cx="8435099" cy="13307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03" idx="1"/>
          </p:cNvCxnSpPr>
          <p:nvPr/>
        </p:nvCxnSpPr>
        <p:spPr>
          <a:xfrm rot="16200000" flipH="1">
            <a:off x="29725" y="3510458"/>
            <a:ext cx="3153310" cy="7693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37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 Zirakchian</cp:lastModifiedBy>
  <cp:revision>48</cp:revision>
  <dcterms:created xsi:type="dcterms:W3CDTF">2016-04-25T20:58:44Z</dcterms:created>
  <dcterms:modified xsi:type="dcterms:W3CDTF">2016-06-05T18:39:22Z</dcterms:modified>
</cp:coreProperties>
</file>