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</p:sldIdLst>
  <p:sldSz cx="20116800" cy="11887200"/>
  <p:notesSz cx="6858000" cy="9144000"/>
  <p:defaultTextStyle>
    <a:defPPr>
      <a:defRPr lang="en-US"/>
    </a:defPPr>
    <a:lvl1pPr marL="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1pPr>
    <a:lvl2pPr marL="584833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2pPr>
    <a:lvl3pPr marL="1169665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3pPr>
    <a:lvl4pPr marL="175449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4pPr>
    <a:lvl5pPr marL="2339328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5pPr>
    <a:lvl6pPr marL="29241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6pPr>
    <a:lvl7pPr marL="350899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7pPr>
    <a:lvl8pPr marL="4093826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8pPr>
    <a:lvl9pPr marL="4678660" algn="l" defTabSz="1169665" rtl="0" eaLnBrk="1" latinLnBrk="0" hangingPunct="1">
      <a:defRPr sz="23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945429"/>
            <a:ext cx="15087600" cy="4138507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6243533"/>
            <a:ext cx="15087600" cy="2869987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632883"/>
            <a:ext cx="4337685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632883"/>
            <a:ext cx="12761595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963547"/>
            <a:ext cx="17350740" cy="4944744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955070"/>
            <a:ext cx="17350740" cy="2600324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3164417"/>
            <a:ext cx="854964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632884"/>
            <a:ext cx="1735074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914016"/>
            <a:ext cx="8510349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342130"/>
            <a:ext cx="8510349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914016"/>
            <a:ext cx="8552260" cy="1428114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342130"/>
            <a:ext cx="8552260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711537"/>
            <a:ext cx="10184130" cy="8447617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92480"/>
            <a:ext cx="6488191" cy="27736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711537"/>
            <a:ext cx="10184130" cy="8447617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566160"/>
            <a:ext cx="6488191" cy="6606753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632884"/>
            <a:ext cx="173507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3164417"/>
            <a:ext cx="173507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1017674"/>
            <a:ext cx="67894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1017674"/>
            <a:ext cx="45262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11549288" y="1406669"/>
            <a:ext cx="1763691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test 2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13228281" y="2574632"/>
            <a:ext cx="3353362" cy="843466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 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3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6226623" y="3875516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3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12456596" y="2224680"/>
            <a:ext cx="746229" cy="7971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>
            <a:stCxn id="355" idx="2"/>
            <a:endCxn id="365" idx="1"/>
          </p:cNvCxnSpPr>
          <p:nvPr/>
        </p:nvCxnSpPr>
        <p:spPr>
          <a:xfrm rot="16200000" flipH="1">
            <a:off x="15126222" y="3196849"/>
            <a:ext cx="879147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stCxn id="355" idx="2"/>
            <a:endCxn id="96" idx="1"/>
          </p:cNvCxnSpPr>
          <p:nvPr/>
        </p:nvCxnSpPr>
        <p:spPr>
          <a:xfrm rot="16200000" flipH="1">
            <a:off x="14515359" y="3807710"/>
            <a:ext cx="2100866" cy="1321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2885" y="1371761"/>
            <a:ext cx="1660696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Class 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test 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991072" y="2506259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1</a:t>
            </a: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1250776" y="2187694"/>
            <a:ext cx="712761" cy="767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</p:cNvCxnSpPr>
          <p:nvPr/>
        </p:nvCxnSpPr>
        <p:spPr>
          <a:xfrm rot="16200000" flipH="1">
            <a:off x="3683789" y="3236170"/>
            <a:ext cx="817058" cy="10441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" idx="2"/>
            <a:endCxn id="106" idx="1"/>
          </p:cNvCxnSpPr>
          <p:nvPr/>
        </p:nvCxnSpPr>
        <p:spPr>
          <a:xfrm rot="16200000" flipH="1">
            <a:off x="3584238" y="5879536"/>
            <a:ext cx="975042" cy="1003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575050" y="3785264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1 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2053582" y="1793495"/>
            <a:ext cx="9495707" cy="34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69" idx="3"/>
            <a:endCxn id="365" idx="1"/>
          </p:cNvCxnSpPr>
          <p:nvPr/>
        </p:nvCxnSpPr>
        <p:spPr>
          <a:xfrm>
            <a:off x="7851357" y="4206999"/>
            <a:ext cx="8375264" cy="902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14231" y="9108432"/>
            <a:ext cx="7814136" cy="1175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21" dirty="0">
                <a:solidFill>
                  <a:schemeClr val="tx1"/>
                </a:solidFill>
              </a:rPr>
              <a:t>                Correspondence Connection (</a:t>
            </a:r>
            <a:r>
              <a:rPr lang="en-US" sz="2121" dirty="0" err="1">
                <a:solidFill>
                  <a:schemeClr val="tx1"/>
                </a:solidFill>
              </a:rPr>
              <a:t>nodeA,nodeB</a:t>
            </a:r>
            <a:r>
              <a:rPr lang="en-US" sz="212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2198146" y="9696158"/>
            <a:ext cx="13145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6226623" y="5097233"/>
            <a:ext cx="346038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58" dirty="0">
              <a:solidFill>
                <a:schemeClr val="tx1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>
                <a:solidFill>
                  <a:srgbClr val="FF0000"/>
                </a:solidFill>
              </a:rPr>
              <a:t>l</a:t>
            </a:r>
            <a:r>
              <a:rPr lang="en-US" sz="2158" b="1" dirty="0" smtClean="0">
                <a:solidFill>
                  <a:srgbClr val="FF0000"/>
                </a:solidFill>
              </a:rPr>
              <a:t>og 4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91072" y="5050070"/>
            <a:ext cx="3158327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58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2158" b="1" dirty="0">
                <a:solidFill>
                  <a:schemeClr val="tx1"/>
                </a:solidFill>
              </a:rPr>
              <a:t>method 2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573283" y="6446846"/>
            <a:ext cx="3276309" cy="843469"/>
          </a:xfrm>
          <a:prstGeom prst="round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en-US" sz="2158" dirty="0" smtClean="0">
                <a:solidFill>
                  <a:schemeClr val="tx1"/>
                </a:solidFill>
              </a:rPr>
              <a:t>Method Invocation</a:t>
            </a:r>
          </a:p>
          <a:p>
            <a:pPr algn="ctr"/>
            <a:r>
              <a:rPr lang="en-US" sz="2158" b="1" dirty="0" smtClean="0">
                <a:solidFill>
                  <a:srgbClr val="FF0000"/>
                </a:solidFill>
              </a:rPr>
              <a:t>Log 2</a:t>
            </a:r>
            <a:endParaRPr lang="en-US" sz="2158" b="1" dirty="0">
              <a:solidFill>
                <a:srgbClr val="FF0000"/>
              </a:solidFill>
            </a:endParaRPr>
          </a:p>
          <a:p>
            <a:pPr algn="ctr"/>
            <a:endParaRPr lang="en-US" sz="1862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2" name="Straight Arrow Connector 111"/>
          <p:cNvCxnSpPr>
            <a:stCxn id="49" idx="3"/>
            <a:endCxn id="355" idx="1"/>
          </p:cNvCxnSpPr>
          <p:nvPr/>
        </p:nvCxnSpPr>
        <p:spPr>
          <a:xfrm>
            <a:off x="5149399" y="2927994"/>
            <a:ext cx="8078882" cy="683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03" idx="1"/>
          </p:cNvCxnSpPr>
          <p:nvPr/>
        </p:nvCxnSpPr>
        <p:spPr>
          <a:xfrm rot="16200000" flipH="1">
            <a:off x="29725" y="3510458"/>
            <a:ext cx="3153310" cy="7693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 Zirakchian</cp:lastModifiedBy>
  <cp:revision>49</cp:revision>
  <dcterms:created xsi:type="dcterms:W3CDTF">2016-04-25T20:58:44Z</dcterms:created>
  <dcterms:modified xsi:type="dcterms:W3CDTF">2016-06-05T18:40:48Z</dcterms:modified>
</cp:coreProperties>
</file>