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7373600" cy="9144000"/>
  <p:notesSz cx="6858000" cy="9144000"/>
  <p:defaultTextStyle>
    <a:defPPr>
      <a:defRPr lang="en-US"/>
    </a:defPPr>
    <a:lvl1pPr marL="0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1pPr>
    <a:lvl2pPr marL="54106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2pPr>
    <a:lvl3pPr marL="1082139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3pPr>
    <a:lvl4pPr marL="162320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4pPr>
    <a:lvl5pPr marL="2164278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5pPr>
    <a:lvl6pPr marL="2705346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6pPr>
    <a:lvl7pPr marL="324641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7pPr>
    <a:lvl8pPr marL="3787485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8pPr>
    <a:lvl9pPr marL="4328552" algn="l" defTabSz="1082139" rtl="0" eaLnBrk="1" latinLnBrk="0" hangingPunct="1">
      <a:defRPr sz="21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7C5"/>
    <a:srgbClr val="C091C1"/>
    <a:srgbClr val="CA81F3"/>
    <a:srgbClr val="85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0" autoAdjust="0"/>
  </p:normalViewPr>
  <p:slideViewPr>
    <p:cSldViewPr snapToGrid="0">
      <p:cViewPr varScale="1">
        <p:scale>
          <a:sx n="64" d="100"/>
          <a:sy n="64" d="100"/>
        </p:scale>
        <p:origin x="10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6888" y="1143000"/>
            <a:ext cx="5864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1143000"/>
            <a:ext cx="5864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0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5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0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7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1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4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7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036" y="544355"/>
            <a:ext cx="14536270" cy="7894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15606" y="105062"/>
            <a:ext cx="877592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5941" y="105063"/>
            <a:ext cx="892614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3172959" y="1113869"/>
            <a:ext cx="1953711" cy="10532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Jigsaw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3129" y="2453216"/>
            <a:ext cx="1171052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CAST </a:t>
            </a:r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1764" y="2453216"/>
            <a:ext cx="949124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B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42248" y="544356"/>
            <a:ext cx="0" cy="544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4543" y="6805881"/>
            <a:ext cx="1298424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AUAST A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3454402" y="544355"/>
            <a:ext cx="2" cy="544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728990" y="2167165"/>
            <a:ext cx="0" cy="2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54402" y="2167165"/>
            <a:ext cx="0" cy="2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522704" y="4245472"/>
            <a:ext cx="163144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Anti-unifier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578393" y="5397617"/>
            <a:ext cx="1622631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Similarity</a:t>
            </a:r>
            <a:endParaRPr lang="en-US" dirty="0"/>
          </a:p>
        </p:txBody>
      </p:sp>
      <p:cxnSp>
        <p:nvCxnSpPr>
          <p:cNvPr id="294" name="Straight Arrow Connector 293"/>
          <p:cNvCxnSpPr>
            <a:stCxn id="295" idx="3"/>
            <a:endCxn id="51" idx="1"/>
          </p:cNvCxnSpPr>
          <p:nvPr/>
        </p:nvCxnSpPr>
        <p:spPr>
          <a:xfrm>
            <a:off x="13887134" y="5591981"/>
            <a:ext cx="1691259" cy="15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12576457" y="5001473"/>
            <a:ext cx="1310677" cy="11810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Compute Similarity</a:t>
            </a:r>
          </a:p>
        </p:txBody>
      </p:sp>
      <p:cxnSp>
        <p:nvCxnSpPr>
          <p:cNvPr id="300" name="Straight Arrow Connector 299"/>
          <p:cNvCxnSpPr/>
          <p:nvPr/>
        </p:nvCxnSpPr>
        <p:spPr>
          <a:xfrm>
            <a:off x="13189099" y="4711265"/>
            <a:ext cx="0" cy="26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50" idx="3"/>
            <a:endCxn id="304" idx="1"/>
          </p:cNvCxnSpPr>
          <p:nvPr/>
        </p:nvCxnSpPr>
        <p:spPr>
          <a:xfrm flipV="1">
            <a:off x="14154150" y="4455593"/>
            <a:ext cx="14242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15578392" y="4245471"/>
            <a:ext cx="1622632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Anti-unifier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322157" y="3581400"/>
            <a:ext cx="2892535" cy="2893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676326" y="5094621"/>
            <a:ext cx="2246199" cy="1044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Constraints in Determining Correspondences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63748" y="950302"/>
            <a:ext cx="6378127" cy="22079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456933" y="1191111"/>
            <a:ext cx="522103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Determining </a:t>
            </a:r>
            <a:r>
              <a:rPr lang="en-US" b="1" dirty="0" smtClean="0"/>
              <a:t>Correspondences</a:t>
            </a:r>
            <a:endParaRPr lang="en-US" b="1" dirty="0"/>
          </a:p>
        </p:txBody>
      </p:sp>
      <p:sp>
        <p:nvSpPr>
          <p:cNvPr id="142" name="Rectangle 141"/>
          <p:cNvSpPr/>
          <p:nvPr/>
        </p:nvSpPr>
        <p:spPr>
          <a:xfrm>
            <a:off x="11722614" y="1981201"/>
            <a:ext cx="2431536" cy="783434"/>
          </a:xfrm>
          <a:prstGeom prst="rect">
            <a:avLst/>
          </a:prstGeom>
          <a:solidFill>
            <a:srgbClr val="CA81F3"/>
          </a:solidFill>
          <a:ln>
            <a:solidFill>
              <a:srgbClr val="CA8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REMOVE-OTHER-CORRESPONDENCES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755794" y="1767927"/>
            <a:ext cx="2444514" cy="1210454"/>
          </a:xfrm>
          <a:prstGeom prst="rect">
            <a:avLst/>
          </a:prstGeom>
          <a:solidFill>
            <a:srgbClr val="CA81F3"/>
          </a:solidFill>
          <a:ln>
            <a:solidFill>
              <a:srgbClr val="CA81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DETERMINE-BEST-CORRESPONDENCE</a:t>
            </a:r>
          </a:p>
        </p:txBody>
      </p:sp>
      <p:cxnSp>
        <p:nvCxnSpPr>
          <p:cNvPr id="88" name="Straight Arrow Connector 87"/>
          <p:cNvCxnSpPr>
            <a:stCxn id="234" idx="3"/>
            <a:endCxn id="142" idx="1"/>
          </p:cNvCxnSpPr>
          <p:nvPr/>
        </p:nvCxnSpPr>
        <p:spPr>
          <a:xfrm flipV="1">
            <a:off x="11200308" y="2372918"/>
            <a:ext cx="522306" cy="2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163747" y="3483804"/>
            <a:ext cx="3629582" cy="3588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82822" y="6428330"/>
            <a:ext cx="3391435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Constructing the Anti-unifier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8756768" y="3849853"/>
            <a:ext cx="2443540" cy="11925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ANTI-UNIFY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587953" y="5497428"/>
            <a:ext cx="2780195" cy="6408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ANTI-UNIFY-PROPERTY</a:t>
            </a:r>
          </a:p>
        </p:txBody>
      </p:sp>
      <p:cxnSp>
        <p:nvCxnSpPr>
          <p:cNvPr id="125" name="Straight Arrow Connector 124"/>
          <p:cNvCxnSpPr>
            <a:stCxn id="123" idx="2"/>
            <a:endCxn id="124" idx="0"/>
          </p:cNvCxnSpPr>
          <p:nvPr/>
        </p:nvCxnSpPr>
        <p:spPr>
          <a:xfrm flipH="1">
            <a:off x="9978051" y="5042368"/>
            <a:ext cx="487" cy="4550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3" idx="3"/>
            <a:endCxn id="50" idx="1"/>
          </p:cNvCxnSpPr>
          <p:nvPr/>
        </p:nvCxnSpPr>
        <p:spPr>
          <a:xfrm>
            <a:off x="11200308" y="4446111"/>
            <a:ext cx="1322396" cy="9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234" idx="2"/>
            <a:endCxn id="123" idx="0"/>
          </p:cNvCxnSpPr>
          <p:nvPr/>
        </p:nvCxnSpPr>
        <p:spPr>
          <a:xfrm>
            <a:off x="9978052" y="2978382"/>
            <a:ext cx="487" cy="871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5112156" y="6808959"/>
            <a:ext cx="1383740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AUAST B</a:t>
            </a:r>
          </a:p>
        </p:txBody>
      </p:sp>
      <p:cxnSp>
        <p:nvCxnSpPr>
          <p:cNvPr id="244" name="Elbow Connector 243"/>
          <p:cNvCxnSpPr>
            <a:stCxn id="37" idx="2"/>
          </p:cNvCxnSpPr>
          <p:nvPr/>
        </p:nvCxnSpPr>
        <p:spPr>
          <a:xfrm rot="5400000" flipH="1" flipV="1">
            <a:off x="4087086" y="2537515"/>
            <a:ext cx="3075277" cy="6301941"/>
          </a:xfrm>
          <a:prstGeom prst="bentConnector4">
            <a:avLst>
              <a:gd name="adj1" fmla="val -7433"/>
              <a:gd name="adj2" fmla="val 800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4676326" y="3759647"/>
            <a:ext cx="2246199" cy="1044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Constructing the AUAST 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1000663" y="3592229"/>
            <a:ext cx="2892535" cy="2920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1342849" y="5083277"/>
            <a:ext cx="2246199" cy="1044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Constraints in Determining Correspondences</a:t>
            </a:r>
          </a:p>
        </p:txBody>
      </p:sp>
      <p:sp>
        <p:nvSpPr>
          <p:cNvPr id="341" name="Rectangle 340"/>
          <p:cNvSpPr/>
          <p:nvPr/>
        </p:nvSpPr>
        <p:spPr>
          <a:xfrm>
            <a:off x="1321229" y="3798848"/>
            <a:ext cx="2222071" cy="1044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Constructing the AUAST </a:t>
            </a:r>
          </a:p>
        </p:txBody>
      </p:sp>
      <p:cxnSp>
        <p:nvCxnSpPr>
          <p:cNvPr id="365" name="Straight Arrow Connector 364"/>
          <p:cNvCxnSpPr>
            <a:stCxn id="338" idx="2"/>
            <a:endCxn id="37" idx="0"/>
          </p:cNvCxnSpPr>
          <p:nvPr/>
        </p:nvCxnSpPr>
        <p:spPr>
          <a:xfrm>
            <a:off x="2465949" y="6127319"/>
            <a:ext cx="7806" cy="678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>
            <a:stCxn id="238" idx="2"/>
          </p:cNvCxnSpPr>
          <p:nvPr/>
        </p:nvCxnSpPr>
        <p:spPr>
          <a:xfrm rot="5400000" flipH="1" flipV="1">
            <a:off x="6030892" y="4484398"/>
            <a:ext cx="2517937" cy="2971671"/>
          </a:xfrm>
          <a:prstGeom prst="bentConnector4">
            <a:avLst>
              <a:gd name="adj1" fmla="val -26372"/>
              <a:gd name="adj2" fmla="val 714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114" idx="2"/>
            <a:endCxn id="238" idx="0"/>
          </p:cNvCxnSpPr>
          <p:nvPr/>
        </p:nvCxnSpPr>
        <p:spPr>
          <a:xfrm>
            <a:off x="5799426" y="6138663"/>
            <a:ext cx="4600" cy="670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endCxn id="114" idx="0"/>
          </p:cNvCxnSpPr>
          <p:nvPr/>
        </p:nvCxnSpPr>
        <p:spPr>
          <a:xfrm>
            <a:off x="5799425" y="4842890"/>
            <a:ext cx="1" cy="251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/>
          <p:cNvCxnSpPr/>
          <p:nvPr/>
        </p:nvCxnSpPr>
        <p:spPr>
          <a:xfrm>
            <a:off x="2405815" y="4842889"/>
            <a:ext cx="1" cy="251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2"/>
            <a:endCxn id="329" idx="0"/>
          </p:cNvCxnSpPr>
          <p:nvPr/>
        </p:nvCxnSpPr>
        <p:spPr>
          <a:xfrm rot="16200000" flipH="1">
            <a:off x="4794782" y="2755003"/>
            <a:ext cx="886188" cy="1123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9" idx="2"/>
            <a:endCxn id="341" idx="0"/>
          </p:cNvCxnSpPr>
          <p:nvPr/>
        </p:nvCxnSpPr>
        <p:spPr>
          <a:xfrm rot="5400000">
            <a:off x="2487766" y="2817958"/>
            <a:ext cx="925389" cy="1036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5799425" y="6195328"/>
            <a:ext cx="7751683" cy="1705090"/>
          </a:xfrm>
          <a:prstGeom prst="bentConnector3">
            <a:avLst>
              <a:gd name="adj1" fmla="val 100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2496555" y="6171649"/>
            <a:ext cx="10320035" cy="1291493"/>
          </a:xfrm>
          <a:prstGeom prst="bentConnector3">
            <a:avLst>
              <a:gd name="adj1" fmla="val 999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46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59</cp:revision>
  <dcterms:created xsi:type="dcterms:W3CDTF">2016-04-24T22:34:42Z</dcterms:created>
  <dcterms:modified xsi:type="dcterms:W3CDTF">2016-05-03T23:53:36Z</dcterms:modified>
</cp:coreProperties>
</file>