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7373600" cy="137160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>
        <p:scale>
          <a:sx n="60" d="100"/>
          <a:sy n="60" d="100"/>
        </p:scale>
        <p:origin x="738" y="-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43000"/>
            <a:ext cx="3908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4788" y="1143000"/>
            <a:ext cx="3908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244726"/>
            <a:ext cx="14767560" cy="477520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7204076"/>
            <a:ext cx="13030200" cy="3311524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730250"/>
            <a:ext cx="374618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730250"/>
            <a:ext cx="1102137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3419479"/>
            <a:ext cx="14984730" cy="5705474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9178929"/>
            <a:ext cx="14984730" cy="3000374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651250"/>
            <a:ext cx="738378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651250"/>
            <a:ext cx="738378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0253"/>
            <a:ext cx="1498473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3362326"/>
            <a:ext cx="7349846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5010150"/>
            <a:ext cx="734984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3362326"/>
            <a:ext cx="7386043" cy="1647824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5010150"/>
            <a:ext cx="7386043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974853"/>
            <a:ext cx="8795385" cy="97472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14400"/>
            <a:ext cx="5603438" cy="32004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974853"/>
            <a:ext cx="8795385" cy="97472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4114800"/>
            <a:ext cx="5603438" cy="7623176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730253"/>
            <a:ext cx="149847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651250"/>
            <a:ext cx="149847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2712703"/>
            <a:ext cx="58635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2712703"/>
            <a:ext cx="39090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189746" y="1566326"/>
            <a:ext cx="12633158" cy="10597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1623" y="1699170"/>
            <a:ext cx="8074858" cy="940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70485" y="1892969"/>
            <a:ext cx="7315198" cy="5930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0407" y="6338540"/>
            <a:ext cx="3133417" cy="1053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Determining </a:t>
            </a:r>
            <a:r>
              <a:rPr lang="en-US" b="1" dirty="0" smtClean="0">
                <a:solidFill>
                  <a:schemeClr val="tx1"/>
                </a:solidFill>
              </a:rPr>
              <a:t> Potential Correspondences Using </a:t>
            </a:r>
            <a:r>
              <a:rPr lang="en-US" b="1" dirty="0">
                <a:solidFill>
                  <a:schemeClr val="tx1"/>
                </a:solidFill>
              </a:rPr>
              <a:t>Jigsaw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9614636" y="-3593167"/>
            <a:ext cx="1622633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90961" y="4903217"/>
            <a:ext cx="2739968" cy="104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Applying </a:t>
            </a:r>
            <a:r>
              <a:rPr lang="en-US" b="1" dirty="0" smtClean="0">
                <a:solidFill>
                  <a:schemeClr val="tx1"/>
                </a:solidFill>
              </a:rPr>
              <a:t>Constraints </a:t>
            </a:r>
            <a:r>
              <a:rPr lang="en-US" b="1" dirty="0">
                <a:solidFill>
                  <a:schemeClr val="tx1"/>
                </a:solidFill>
              </a:rPr>
              <a:t>in Determining Correspondences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42572" y="2204648"/>
            <a:ext cx="6378128" cy="2207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74538" y="2375181"/>
            <a:ext cx="522103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Determining  </a:t>
            </a:r>
            <a:r>
              <a:rPr lang="en-US" b="1" dirty="0" smtClean="0"/>
              <a:t>Correspondences</a:t>
            </a:r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6755470" y="3240256"/>
            <a:ext cx="2431536" cy="78343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REMOVE-OTHER-CORRESPONDENCES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3734617" y="2977272"/>
            <a:ext cx="2444514" cy="121045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DETERMINE-CORRESPONDENCE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179131" y="3640011"/>
            <a:ext cx="522306" cy="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605968" y="8446929"/>
            <a:ext cx="3629583" cy="358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786397" y="11399433"/>
            <a:ext cx="339143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Constructing the Anti-unifier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260339" y="8820957"/>
            <a:ext cx="2443540" cy="1192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091528" y="10468532"/>
            <a:ext cx="2780195" cy="64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ANTI-UNIFY-PROPERTY</a:t>
            </a:r>
          </a:p>
        </p:txBody>
      </p:sp>
      <p:cxnSp>
        <p:nvCxnSpPr>
          <p:cNvPr id="125" name="Straight Arrow Connector 124"/>
          <p:cNvCxnSpPr>
            <a:stCxn id="123" idx="2"/>
            <a:endCxn id="124" idx="0"/>
          </p:cNvCxnSpPr>
          <p:nvPr/>
        </p:nvCxnSpPr>
        <p:spPr>
          <a:xfrm flipH="1">
            <a:off x="12481622" y="10013469"/>
            <a:ext cx="488" cy="4550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55" idx="3"/>
          </p:cNvCxnSpPr>
          <p:nvPr/>
        </p:nvCxnSpPr>
        <p:spPr>
          <a:xfrm>
            <a:off x="1887176" y="9027413"/>
            <a:ext cx="1513231" cy="5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54" idx="3"/>
          </p:cNvCxnSpPr>
          <p:nvPr/>
        </p:nvCxnSpPr>
        <p:spPr>
          <a:xfrm flipV="1">
            <a:off x="1887176" y="9869276"/>
            <a:ext cx="15132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3"/>
          </p:cNvCxnSpPr>
          <p:nvPr/>
        </p:nvCxnSpPr>
        <p:spPr>
          <a:xfrm flipV="1">
            <a:off x="9863874" y="1048341"/>
            <a:ext cx="341636" cy="76147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6221418" y="9271296"/>
            <a:ext cx="5038921" cy="1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201" y="9659155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201" y="8817291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</a:p>
        </p:txBody>
      </p:sp>
      <p:cxnSp>
        <p:nvCxnSpPr>
          <p:cNvPr id="34" name="Straight Arrow Connector 33"/>
          <p:cNvCxnSpPr>
            <a:stCxn id="8" idx="0"/>
            <a:endCxn id="114" idx="2"/>
          </p:cNvCxnSpPr>
          <p:nvPr/>
        </p:nvCxnSpPr>
        <p:spPr>
          <a:xfrm flipH="1" flipV="1">
            <a:off x="4960945" y="5947260"/>
            <a:ext cx="6171" cy="391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4" idx="0"/>
          </p:cNvCxnSpPr>
          <p:nvPr/>
        </p:nvCxnSpPr>
        <p:spPr>
          <a:xfrm flipV="1">
            <a:off x="4960945" y="4268787"/>
            <a:ext cx="0" cy="6344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01439" y="5810747"/>
            <a:ext cx="2916629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Determining Best  </a:t>
            </a:r>
            <a:endParaRPr lang="en-US" b="1" dirty="0"/>
          </a:p>
          <a:p>
            <a:pPr algn="ctr"/>
            <a:r>
              <a:rPr lang="en-US" b="1" dirty="0"/>
              <a:t>Correspondences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17069" y="9797805"/>
            <a:ext cx="5043270" cy="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61692" y="8579929"/>
            <a:ext cx="2786396" cy="1731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COMPUTE-MATCHES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23882" y="9208265"/>
            <a:ext cx="1622633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Anti-unifier</a:t>
            </a:r>
          </a:p>
        </p:txBody>
      </p:sp>
      <p:cxnSp>
        <p:nvCxnSpPr>
          <p:cNvPr id="107" name="Straight Arrow Connector 106"/>
          <p:cNvCxnSpPr>
            <a:endCxn id="106" idx="1"/>
          </p:cNvCxnSpPr>
          <p:nvPr/>
        </p:nvCxnSpPr>
        <p:spPr>
          <a:xfrm>
            <a:off x="13703879" y="9409858"/>
            <a:ext cx="1720002" cy="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785683" y="480386"/>
            <a:ext cx="1622633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51600" y="3030134"/>
            <a:ext cx="3183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/>
              <a:t>Anti-unification</a:t>
            </a:r>
            <a:endParaRPr lang="en-CA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77478" y="8289008"/>
            <a:ext cx="2786396" cy="748154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Compute Similarity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V="1">
            <a:off x="7652358" y="9157366"/>
            <a:ext cx="240327" cy="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 flipH="1" flipV="1">
            <a:off x="8128453" y="9434518"/>
            <a:ext cx="762095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8088" y="8757561"/>
            <a:ext cx="7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8" idx="1"/>
          </p:cNvCxnSpPr>
          <p:nvPr/>
        </p:nvCxnSpPr>
        <p:spPr>
          <a:xfrm flipV="1">
            <a:off x="6248088" y="8663085"/>
            <a:ext cx="829390" cy="1542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213078" y="9032783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31864" y="9539520"/>
            <a:ext cx="127197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B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4854890" y="7391836"/>
            <a:ext cx="0" cy="118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39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86</cp:revision>
  <dcterms:created xsi:type="dcterms:W3CDTF">2016-04-24T22:34:42Z</dcterms:created>
  <dcterms:modified xsi:type="dcterms:W3CDTF">2016-06-21T03:51:51Z</dcterms:modified>
</cp:coreProperties>
</file>