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</p:sldIdLst>
  <p:sldSz cx="22860000" cy="10058400"/>
  <p:notesSz cx="6858000" cy="9144000"/>
  <p:defaultTextStyle>
    <a:defPPr>
      <a:defRPr lang="en-US"/>
    </a:defPPr>
    <a:lvl1pPr marL="0" algn="l" defTabSz="886190" rtl="0" eaLnBrk="1" latinLnBrk="0" hangingPunct="1">
      <a:defRPr sz="1745" kern="1200">
        <a:solidFill>
          <a:schemeClr val="tx1"/>
        </a:solidFill>
        <a:latin typeface="+mn-lt"/>
        <a:ea typeface="+mn-ea"/>
        <a:cs typeface="+mn-cs"/>
      </a:defRPr>
    </a:lvl1pPr>
    <a:lvl2pPr marL="443095" algn="l" defTabSz="886190" rtl="0" eaLnBrk="1" latinLnBrk="0" hangingPunct="1">
      <a:defRPr sz="1745" kern="1200">
        <a:solidFill>
          <a:schemeClr val="tx1"/>
        </a:solidFill>
        <a:latin typeface="+mn-lt"/>
        <a:ea typeface="+mn-ea"/>
        <a:cs typeface="+mn-cs"/>
      </a:defRPr>
    </a:lvl2pPr>
    <a:lvl3pPr marL="886190" algn="l" defTabSz="886190" rtl="0" eaLnBrk="1" latinLnBrk="0" hangingPunct="1">
      <a:defRPr sz="1745" kern="1200">
        <a:solidFill>
          <a:schemeClr val="tx1"/>
        </a:solidFill>
        <a:latin typeface="+mn-lt"/>
        <a:ea typeface="+mn-ea"/>
        <a:cs typeface="+mn-cs"/>
      </a:defRPr>
    </a:lvl3pPr>
    <a:lvl4pPr marL="1329288" algn="l" defTabSz="886190" rtl="0" eaLnBrk="1" latinLnBrk="0" hangingPunct="1">
      <a:defRPr sz="1745" kern="1200">
        <a:solidFill>
          <a:schemeClr val="tx1"/>
        </a:solidFill>
        <a:latin typeface="+mn-lt"/>
        <a:ea typeface="+mn-ea"/>
        <a:cs typeface="+mn-cs"/>
      </a:defRPr>
    </a:lvl4pPr>
    <a:lvl5pPr marL="1772383" algn="l" defTabSz="886190" rtl="0" eaLnBrk="1" latinLnBrk="0" hangingPunct="1">
      <a:defRPr sz="1745" kern="1200">
        <a:solidFill>
          <a:schemeClr val="tx1"/>
        </a:solidFill>
        <a:latin typeface="+mn-lt"/>
        <a:ea typeface="+mn-ea"/>
        <a:cs typeface="+mn-cs"/>
      </a:defRPr>
    </a:lvl5pPr>
    <a:lvl6pPr marL="2215480" algn="l" defTabSz="886190" rtl="0" eaLnBrk="1" latinLnBrk="0" hangingPunct="1">
      <a:defRPr sz="1745" kern="1200">
        <a:solidFill>
          <a:schemeClr val="tx1"/>
        </a:solidFill>
        <a:latin typeface="+mn-lt"/>
        <a:ea typeface="+mn-ea"/>
        <a:cs typeface="+mn-cs"/>
      </a:defRPr>
    </a:lvl6pPr>
    <a:lvl7pPr marL="2658575" algn="l" defTabSz="886190" rtl="0" eaLnBrk="1" latinLnBrk="0" hangingPunct="1">
      <a:defRPr sz="1745" kern="1200">
        <a:solidFill>
          <a:schemeClr val="tx1"/>
        </a:solidFill>
        <a:latin typeface="+mn-lt"/>
        <a:ea typeface="+mn-ea"/>
        <a:cs typeface="+mn-cs"/>
      </a:defRPr>
    </a:lvl7pPr>
    <a:lvl8pPr marL="3101669" algn="l" defTabSz="886190" rtl="0" eaLnBrk="1" latinLnBrk="0" hangingPunct="1">
      <a:defRPr sz="1745" kern="1200">
        <a:solidFill>
          <a:schemeClr val="tx1"/>
        </a:solidFill>
        <a:latin typeface="+mn-lt"/>
        <a:ea typeface="+mn-ea"/>
        <a:cs typeface="+mn-cs"/>
      </a:defRPr>
    </a:lvl8pPr>
    <a:lvl9pPr marL="3544768" algn="l" defTabSz="886190" rtl="0" eaLnBrk="1" latinLnBrk="0" hangingPunct="1">
      <a:defRPr sz="174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9" autoAdjust="0"/>
    <p:restoredTop sz="94660"/>
  </p:normalViewPr>
  <p:slideViewPr>
    <p:cSldViewPr snapToGrid="0">
      <p:cViewPr varScale="1">
        <p:scale>
          <a:sx n="52" d="100"/>
          <a:sy n="52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0" y="1646133"/>
            <a:ext cx="1714500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5282989"/>
            <a:ext cx="171450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3F7-DBBA-476A-A18D-2790F82E20F8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335E-28B6-4ABC-A9B4-AC4E7315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5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3F7-DBBA-476A-A18D-2790F82E20F8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335E-28B6-4ABC-A9B4-AC4E7315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0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7" y="535517"/>
            <a:ext cx="4929188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5" y="535517"/>
            <a:ext cx="14501813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3F7-DBBA-476A-A18D-2790F82E20F8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335E-28B6-4ABC-A9B4-AC4E7315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3F7-DBBA-476A-A18D-2790F82E20F8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335E-28B6-4ABC-A9B4-AC4E7315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19" y="2507617"/>
            <a:ext cx="1971675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19" y="6731213"/>
            <a:ext cx="1971675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3F7-DBBA-476A-A18D-2790F82E20F8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335E-28B6-4ABC-A9B4-AC4E7315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2677584"/>
            <a:ext cx="971550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2677584"/>
            <a:ext cx="971550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3F7-DBBA-476A-A18D-2790F82E20F8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335E-28B6-4ABC-A9B4-AC4E7315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1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535517"/>
            <a:ext cx="19716750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3" y="2465706"/>
            <a:ext cx="9670851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3" y="3674110"/>
            <a:ext cx="9670851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5" y="2465706"/>
            <a:ext cx="97184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5" y="3674110"/>
            <a:ext cx="9718478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3F7-DBBA-476A-A18D-2790F82E20F8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335E-28B6-4ABC-A9B4-AC4E7315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8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3F7-DBBA-476A-A18D-2790F82E20F8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335E-28B6-4ABC-A9B4-AC4E7315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7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3F7-DBBA-476A-A18D-2790F82E20F8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335E-28B6-4ABC-A9B4-AC4E7315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7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670560"/>
            <a:ext cx="7372944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1448224"/>
            <a:ext cx="1157287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3017520"/>
            <a:ext cx="7372944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3F7-DBBA-476A-A18D-2790F82E20F8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335E-28B6-4ABC-A9B4-AC4E7315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670560"/>
            <a:ext cx="7372944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1448224"/>
            <a:ext cx="1157287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3017520"/>
            <a:ext cx="7372944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3F7-DBBA-476A-A18D-2790F82E20F8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335E-28B6-4ABC-A9B4-AC4E7315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9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535517"/>
            <a:ext cx="1971675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2677584"/>
            <a:ext cx="1971675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9322647"/>
            <a:ext cx="51435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443F7-DBBA-476A-A18D-2790F82E20F8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9322647"/>
            <a:ext cx="771525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9322647"/>
            <a:ext cx="51435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8335E-28B6-4ABC-A9B4-AC4E7315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4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110" y="601942"/>
            <a:ext cx="3568040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77" dirty="0"/>
              <a:t> Class Declaration1 (AUAST1)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984214" y="1521554"/>
            <a:ext cx="364078" cy="394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7170" tIns="178575" rIns="357170" bIns="17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77"/>
          </a:p>
        </p:txBody>
      </p:sp>
      <p:sp>
        <p:nvSpPr>
          <p:cNvPr id="23" name="Rectangle 22"/>
          <p:cNvSpPr/>
          <p:nvPr/>
        </p:nvSpPr>
        <p:spPr>
          <a:xfrm>
            <a:off x="18984214" y="2157612"/>
            <a:ext cx="364078" cy="3569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7170" tIns="178575" rIns="357170" bIns="17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77"/>
          </a:p>
        </p:txBody>
      </p:sp>
      <p:sp>
        <p:nvSpPr>
          <p:cNvPr id="24" name="TextBox 23"/>
          <p:cNvSpPr txBox="1"/>
          <p:nvPr/>
        </p:nvSpPr>
        <p:spPr>
          <a:xfrm>
            <a:off x="19587265" y="1521553"/>
            <a:ext cx="2140767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77" dirty="0"/>
              <a:t>Child Property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587265" y="2120415"/>
            <a:ext cx="2140767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77" dirty="0"/>
              <a:t>Simple Property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-4953005" y="10496970"/>
            <a:ext cx="2578085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77" dirty="0"/>
              <a:t>…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29836" y="8266575"/>
            <a:ext cx="683333" cy="490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85" dirty="0"/>
              <a:t> …</a:t>
            </a:r>
          </a:p>
        </p:txBody>
      </p:sp>
      <p:cxnSp>
        <p:nvCxnSpPr>
          <p:cNvPr id="68" name="Elbow Connector 67"/>
          <p:cNvCxnSpPr>
            <a:stCxn id="76" idx="2"/>
            <a:endCxn id="66" idx="1"/>
          </p:cNvCxnSpPr>
          <p:nvPr/>
        </p:nvCxnSpPr>
        <p:spPr>
          <a:xfrm rot="16200000" flipH="1">
            <a:off x="2093497" y="5475304"/>
            <a:ext cx="5665836" cy="4068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01289" y="3200763"/>
            <a:ext cx="1716092" cy="4119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77" dirty="0"/>
              <a:t> EXPRESSION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3241" y="4407183"/>
            <a:ext cx="2039711" cy="731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77" dirty="0"/>
              <a:t>IDENTIFIER </a:t>
            </a:r>
          </a:p>
          <a:p>
            <a:r>
              <a:rPr lang="en-US" sz="2077" dirty="0"/>
              <a:t>value: </a:t>
            </a:r>
            <a:r>
              <a:rPr lang="en-US" sz="2077" b="1" dirty="0"/>
              <a:t>Log</a:t>
            </a:r>
          </a:p>
        </p:txBody>
      </p:sp>
      <p:cxnSp>
        <p:nvCxnSpPr>
          <p:cNvPr id="16" name="Elbow Connector 15"/>
          <p:cNvCxnSpPr>
            <a:stCxn id="14" idx="2"/>
            <a:endCxn id="21" idx="1"/>
          </p:cNvCxnSpPr>
          <p:nvPr/>
        </p:nvCxnSpPr>
        <p:spPr>
          <a:xfrm rot="16200000" flipH="1">
            <a:off x="5953900" y="3618170"/>
            <a:ext cx="420544" cy="40967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6" idx="2"/>
            <a:endCxn id="14" idx="1"/>
          </p:cNvCxnSpPr>
          <p:nvPr/>
        </p:nvCxnSpPr>
        <p:spPr>
          <a:xfrm rot="16200000" flipH="1">
            <a:off x="4631672" y="2937130"/>
            <a:ext cx="560943" cy="37829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69009" y="3827293"/>
            <a:ext cx="1748550" cy="4119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77" dirty="0"/>
              <a:t> EXPRESSION</a:t>
            </a:r>
          </a:p>
        </p:txBody>
      </p:sp>
      <p:cxnSp>
        <p:nvCxnSpPr>
          <p:cNvPr id="11" name="Elbow Connector 10"/>
          <p:cNvCxnSpPr>
            <a:stCxn id="21" idx="2"/>
            <a:endCxn id="15" idx="1"/>
          </p:cNvCxnSpPr>
          <p:nvPr/>
        </p:nvCxnSpPr>
        <p:spPr>
          <a:xfrm rot="16200000" flipH="1">
            <a:off x="7211402" y="4271148"/>
            <a:ext cx="533723" cy="46995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29834" y="6576715"/>
            <a:ext cx="1042453" cy="4119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77" dirty="0"/>
              <a:t> NAME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97416" y="7343646"/>
            <a:ext cx="2136670" cy="731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77" dirty="0"/>
              <a:t>IDENTIFIER </a:t>
            </a:r>
          </a:p>
          <a:p>
            <a:r>
              <a:rPr lang="en-US" sz="2077" dirty="0"/>
              <a:t>value: </a:t>
            </a:r>
            <a:r>
              <a:rPr lang="en-US" sz="2077" b="1" dirty="0"/>
              <a:t>WARNING</a:t>
            </a:r>
          </a:p>
        </p:txBody>
      </p:sp>
      <p:cxnSp>
        <p:nvCxnSpPr>
          <p:cNvPr id="37" name="Elbow Connector 36"/>
          <p:cNvCxnSpPr>
            <a:stCxn id="35" idx="2"/>
            <a:endCxn id="36" idx="1"/>
          </p:cNvCxnSpPr>
          <p:nvPr/>
        </p:nvCxnSpPr>
        <p:spPr>
          <a:xfrm rot="16200000" flipH="1">
            <a:off x="5463856" y="7175891"/>
            <a:ext cx="720765" cy="34635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76" idx="2"/>
            <a:endCxn id="35" idx="1"/>
          </p:cNvCxnSpPr>
          <p:nvPr/>
        </p:nvCxnSpPr>
        <p:spPr>
          <a:xfrm rot="16200000" flipH="1">
            <a:off x="2957968" y="4610834"/>
            <a:ext cx="3936895" cy="40683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01288" y="5132728"/>
            <a:ext cx="1748550" cy="4119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77" dirty="0"/>
              <a:t> ARGUMENTS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13241" y="6358566"/>
            <a:ext cx="2039711" cy="731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77" dirty="0"/>
              <a:t>IDENTIFIER </a:t>
            </a:r>
          </a:p>
          <a:p>
            <a:r>
              <a:rPr lang="en-US" sz="2077" dirty="0"/>
              <a:t>value: </a:t>
            </a:r>
            <a:r>
              <a:rPr lang="en-US" sz="2077" b="1" dirty="0"/>
              <a:t>Log</a:t>
            </a:r>
          </a:p>
        </p:txBody>
      </p:sp>
      <p:cxnSp>
        <p:nvCxnSpPr>
          <p:cNvPr id="42" name="Elbow Connector 41"/>
          <p:cNvCxnSpPr>
            <a:stCxn id="40" idx="2"/>
            <a:endCxn id="44" idx="1"/>
          </p:cNvCxnSpPr>
          <p:nvPr/>
        </p:nvCxnSpPr>
        <p:spPr>
          <a:xfrm rot="16200000" flipH="1">
            <a:off x="5976657" y="5543607"/>
            <a:ext cx="391261" cy="39344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76" idx="2"/>
            <a:endCxn id="40" idx="1"/>
          </p:cNvCxnSpPr>
          <p:nvPr/>
        </p:nvCxnSpPr>
        <p:spPr>
          <a:xfrm rot="16200000" flipH="1">
            <a:off x="3665687" y="3903114"/>
            <a:ext cx="2492908" cy="37829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369009" y="5729975"/>
            <a:ext cx="1748550" cy="4119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77" dirty="0"/>
              <a:t>QUALIFIER</a:t>
            </a:r>
          </a:p>
        </p:txBody>
      </p:sp>
      <p:cxnSp>
        <p:nvCxnSpPr>
          <p:cNvPr id="45" name="Elbow Connector 44"/>
          <p:cNvCxnSpPr>
            <a:stCxn id="44" idx="2"/>
            <a:endCxn id="41" idx="1"/>
          </p:cNvCxnSpPr>
          <p:nvPr/>
        </p:nvCxnSpPr>
        <p:spPr>
          <a:xfrm rot="16200000" flipH="1">
            <a:off x="7187050" y="6198181"/>
            <a:ext cx="582424" cy="46995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429385" y="2433834"/>
            <a:ext cx="2587221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77" dirty="0"/>
              <a:t> Method </a:t>
            </a:r>
            <a:r>
              <a:rPr lang="en-US" sz="2077" dirty="0" smtClean="0"/>
              <a:t>Invocation1</a:t>
            </a:r>
            <a:endParaRPr lang="en-US" sz="2077" dirty="0"/>
          </a:p>
        </p:txBody>
      </p:sp>
      <p:cxnSp>
        <p:nvCxnSpPr>
          <p:cNvPr id="77" name="Elbow Connector 76"/>
          <p:cNvCxnSpPr>
            <a:stCxn id="4" idx="2"/>
            <a:endCxn id="96" idx="1"/>
          </p:cNvCxnSpPr>
          <p:nvPr/>
        </p:nvCxnSpPr>
        <p:spPr>
          <a:xfrm rot="16200000" flipH="1">
            <a:off x="1995502" y="1254543"/>
            <a:ext cx="960731" cy="4794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635170" y="8876275"/>
            <a:ext cx="635594" cy="490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85" dirty="0"/>
              <a:t> …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715603" y="1729578"/>
            <a:ext cx="635594" cy="490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85" dirty="0"/>
              <a:t> …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8984214" y="828005"/>
            <a:ext cx="364078" cy="3941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7170" tIns="178575" rIns="357170" bIns="17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77"/>
          </a:p>
        </p:txBody>
      </p:sp>
      <p:sp>
        <p:nvSpPr>
          <p:cNvPr id="101" name="TextBox 100"/>
          <p:cNvSpPr txBox="1"/>
          <p:nvPr/>
        </p:nvSpPr>
        <p:spPr>
          <a:xfrm>
            <a:off x="19587265" y="886054"/>
            <a:ext cx="2329723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77" dirty="0"/>
              <a:t>Child List Property</a:t>
            </a:r>
          </a:p>
        </p:txBody>
      </p:sp>
      <p:cxnSp>
        <p:nvCxnSpPr>
          <p:cNvPr id="147" name="Elbow Connector 146"/>
          <p:cNvCxnSpPr>
            <a:stCxn id="96" idx="2"/>
            <a:endCxn id="76" idx="1"/>
          </p:cNvCxnSpPr>
          <p:nvPr/>
        </p:nvCxnSpPr>
        <p:spPr>
          <a:xfrm rot="16200000" flipH="1">
            <a:off x="3021338" y="2231774"/>
            <a:ext cx="420108" cy="39598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4" idx="2"/>
            <a:endCxn id="87" idx="1"/>
          </p:cNvCxnSpPr>
          <p:nvPr/>
        </p:nvCxnSpPr>
        <p:spPr>
          <a:xfrm rot="16200000" flipH="1">
            <a:off x="-1618064" y="4868108"/>
            <a:ext cx="8107428" cy="3990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2685523" y="1145626"/>
            <a:ext cx="603805" cy="490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85" dirty="0"/>
              <a:t> …</a:t>
            </a:r>
          </a:p>
        </p:txBody>
      </p:sp>
      <p:cxnSp>
        <p:nvCxnSpPr>
          <p:cNvPr id="195" name="Elbow Connector 194"/>
          <p:cNvCxnSpPr>
            <a:stCxn id="4" idx="2"/>
            <a:endCxn id="193" idx="1"/>
          </p:cNvCxnSpPr>
          <p:nvPr/>
        </p:nvCxnSpPr>
        <p:spPr>
          <a:xfrm rot="16200000" flipH="1">
            <a:off x="2272438" y="977607"/>
            <a:ext cx="376779" cy="44939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10532276" y="754342"/>
            <a:ext cx="3568040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77" dirty="0"/>
              <a:t> Class </a:t>
            </a:r>
            <a:r>
              <a:rPr lang="en-US" sz="2077" dirty="0" smtClean="0"/>
              <a:t>Declaration2 </a:t>
            </a:r>
            <a:r>
              <a:rPr lang="en-US" sz="2077" dirty="0"/>
              <a:t>(</a:t>
            </a:r>
            <a:r>
              <a:rPr lang="en-US" sz="2077" dirty="0" smtClean="0"/>
              <a:t>AUAST2)</a:t>
            </a:r>
            <a:endParaRPr lang="en-US" sz="2077" dirty="0"/>
          </a:p>
        </p:txBody>
      </p:sp>
      <p:sp>
        <p:nvSpPr>
          <p:cNvPr id="196" name="TextBox 195"/>
          <p:cNvSpPr txBox="1"/>
          <p:nvPr/>
        </p:nvSpPr>
        <p:spPr>
          <a:xfrm>
            <a:off x="15210002" y="8418975"/>
            <a:ext cx="683333" cy="490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85" dirty="0"/>
              <a:t> …</a:t>
            </a:r>
          </a:p>
        </p:txBody>
      </p:sp>
      <p:cxnSp>
        <p:nvCxnSpPr>
          <p:cNvPr id="197" name="Elbow Connector 196"/>
          <p:cNvCxnSpPr>
            <a:stCxn id="214" idx="2"/>
            <a:endCxn id="196" idx="1"/>
          </p:cNvCxnSpPr>
          <p:nvPr/>
        </p:nvCxnSpPr>
        <p:spPr>
          <a:xfrm rot="16200000" flipH="1">
            <a:off x="12173663" y="5627704"/>
            <a:ext cx="5665836" cy="4068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15181455" y="3353163"/>
            <a:ext cx="1716092" cy="4119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77" dirty="0"/>
              <a:t> EXPRESSION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17793407" y="4559583"/>
            <a:ext cx="2039711" cy="731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77" dirty="0"/>
              <a:t>IDENTIFIER </a:t>
            </a:r>
          </a:p>
          <a:p>
            <a:r>
              <a:rPr lang="en-US" sz="2077" dirty="0"/>
              <a:t>value: </a:t>
            </a:r>
            <a:r>
              <a:rPr lang="en-US" sz="2077" b="1" dirty="0"/>
              <a:t>Log</a:t>
            </a:r>
          </a:p>
        </p:txBody>
      </p:sp>
      <p:cxnSp>
        <p:nvCxnSpPr>
          <p:cNvPr id="200" name="Elbow Connector 199"/>
          <p:cNvCxnSpPr>
            <a:stCxn id="198" idx="2"/>
            <a:endCxn id="202" idx="1"/>
          </p:cNvCxnSpPr>
          <p:nvPr/>
        </p:nvCxnSpPr>
        <p:spPr>
          <a:xfrm rot="16200000" flipH="1">
            <a:off x="16034066" y="3770570"/>
            <a:ext cx="420544" cy="40967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/>
          <p:cNvCxnSpPr>
            <a:stCxn id="214" idx="2"/>
            <a:endCxn id="198" idx="1"/>
          </p:cNvCxnSpPr>
          <p:nvPr/>
        </p:nvCxnSpPr>
        <p:spPr>
          <a:xfrm rot="16200000" flipH="1">
            <a:off x="14711838" y="3089530"/>
            <a:ext cx="560943" cy="37829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16449175" y="3979693"/>
            <a:ext cx="1748550" cy="4119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77" dirty="0"/>
              <a:t> EXPRESSION</a:t>
            </a:r>
          </a:p>
        </p:txBody>
      </p:sp>
      <p:cxnSp>
        <p:nvCxnSpPr>
          <p:cNvPr id="203" name="Elbow Connector 202"/>
          <p:cNvCxnSpPr>
            <a:stCxn id="202" idx="2"/>
            <a:endCxn id="199" idx="1"/>
          </p:cNvCxnSpPr>
          <p:nvPr/>
        </p:nvCxnSpPr>
        <p:spPr>
          <a:xfrm rot="16200000" flipH="1">
            <a:off x="17291568" y="4423548"/>
            <a:ext cx="533723" cy="46995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15210000" y="6729115"/>
            <a:ext cx="1042453" cy="4119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77" dirty="0"/>
              <a:t> NAME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16077581" y="7496046"/>
            <a:ext cx="2104213" cy="731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77" dirty="0"/>
              <a:t>IDENTIFIER </a:t>
            </a:r>
          </a:p>
          <a:p>
            <a:r>
              <a:rPr lang="en-US" sz="2077" dirty="0"/>
              <a:t>value: </a:t>
            </a:r>
            <a:r>
              <a:rPr lang="en-US" sz="2077" b="1" dirty="0" smtClean="0"/>
              <a:t>ERROR</a:t>
            </a:r>
            <a:endParaRPr lang="en-US" sz="2077" b="1" dirty="0"/>
          </a:p>
        </p:txBody>
      </p:sp>
      <p:cxnSp>
        <p:nvCxnSpPr>
          <p:cNvPr id="206" name="Elbow Connector 205"/>
          <p:cNvCxnSpPr>
            <a:stCxn id="204" idx="2"/>
            <a:endCxn id="205" idx="1"/>
          </p:cNvCxnSpPr>
          <p:nvPr/>
        </p:nvCxnSpPr>
        <p:spPr>
          <a:xfrm rot="16200000" flipH="1">
            <a:off x="15544022" y="7328292"/>
            <a:ext cx="720765" cy="3463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/>
          <p:cNvCxnSpPr>
            <a:stCxn id="214" idx="2"/>
            <a:endCxn id="204" idx="1"/>
          </p:cNvCxnSpPr>
          <p:nvPr/>
        </p:nvCxnSpPr>
        <p:spPr>
          <a:xfrm rot="16200000" flipH="1">
            <a:off x="13038134" y="4763234"/>
            <a:ext cx="3936895" cy="40683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5181454" y="5285128"/>
            <a:ext cx="1748550" cy="4119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77" dirty="0"/>
              <a:t> ARGUMENTS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17793407" y="6510966"/>
            <a:ext cx="2039711" cy="731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77" dirty="0"/>
              <a:t>IDENTIFIER </a:t>
            </a:r>
          </a:p>
          <a:p>
            <a:r>
              <a:rPr lang="en-US" sz="2077" dirty="0"/>
              <a:t>value: </a:t>
            </a:r>
            <a:r>
              <a:rPr lang="en-US" sz="2077" b="1" dirty="0"/>
              <a:t>Log</a:t>
            </a:r>
          </a:p>
        </p:txBody>
      </p:sp>
      <p:cxnSp>
        <p:nvCxnSpPr>
          <p:cNvPr id="210" name="Elbow Connector 209"/>
          <p:cNvCxnSpPr>
            <a:stCxn id="208" idx="2"/>
            <a:endCxn id="212" idx="1"/>
          </p:cNvCxnSpPr>
          <p:nvPr/>
        </p:nvCxnSpPr>
        <p:spPr>
          <a:xfrm rot="16200000" flipH="1">
            <a:off x="16056823" y="5696007"/>
            <a:ext cx="391261" cy="39344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214" idx="2"/>
            <a:endCxn id="208" idx="1"/>
          </p:cNvCxnSpPr>
          <p:nvPr/>
        </p:nvCxnSpPr>
        <p:spPr>
          <a:xfrm rot="16200000" flipH="1">
            <a:off x="13745853" y="4055514"/>
            <a:ext cx="2492908" cy="37829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16449175" y="5882375"/>
            <a:ext cx="1748550" cy="4119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77" dirty="0"/>
              <a:t>QUALIFIER</a:t>
            </a:r>
          </a:p>
        </p:txBody>
      </p:sp>
      <p:cxnSp>
        <p:nvCxnSpPr>
          <p:cNvPr id="213" name="Elbow Connector 212"/>
          <p:cNvCxnSpPr>
            <a:stCxn id="212" idx="2"/>
            <a:endCxn id="209" idx="1"/>
          </p:cNvCxnSpPr>
          <p:nvPr/>
        </p:nvCxnSpPr>
        <p:spPr>
          <a:xfrm rot="16200000" flipH="1">
            <a:off x="17267216" y="6350581"/>
            <a:ext cx="582424" cy="46995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13509551" y="2586234"/>
            <a:ext cx="2587221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77" dirty="0"/>
              <a:t> </a:t>
            </a:r>
            <a:r>
              <a:rPr lang="en-US" sz="2077"/>
              <a:t>Method </a:t>
            </a:r>
            <a:r>
              <a:rPr lang="en-US" sz="2077" smtClean="0"/>
              <a:t>Invocation2</a:t>
            </a:r>
            <a:endParaRPr lang="en-US" sz="2077" dirty="0"/>
          </a:p>
        </p:txBody>
      </p:sp>
      <p:cxnSp>
        <p:nvCxnSpPr>
          <p:cNvPr id="215" name="Elbow Connector 214"/>
          <p:cNvCxnSpPr>
            <a:stCxn id="194" idx="2"/>
            <a:endCxn id="217" idx="1"/>
          </p:cNvCxnSpPr>
          <p:nvPr/>
        </p:nvCxnSpPr>
        <p:spPr>
          <a:xfrm rot="16200000" flipH="1">
            <a:off x="12075668" y="1406943"/>
            <a:ext cx="960731" cy="4794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12715336" y="9028675"/>
            <a:ext cx="635594" cy="490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85" dirty="0"/>
              <a:t> …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12795769" y="1881978"/>
            <a:ext cx="635594" cy="490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85" dirty="0"/>
              <a:t> …</a:t>
            </a:r>
          </a:p>
        </p:txBody>
      </p:sp>
      <p:cxnSp>
        <p:nvCxnSpPr>
          <p:cNvPr id="218" name="Elbow Connector 217"/>
          <p:cNvCxnSpPr>
            <a:stCxn id="217" idx="2"/>
            <a:endCxn id="214" idx="1"/>
          </p:cNvCxnSpPr>
          <p:nvPr/>
        </p:nvCxnSpPr>
        <p:spPr>
          <a:xfrm rot="16200000" flipH="1">
            <a:off x="13101504" y="2384174"/>
            <a:ext cx="420108" cy="39598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194" idx="2"/>
            <a:endCxn id="216" idx="1"/>
          </p:cNvCxnSpPr>
          <p:nvPr/>
        </p:nvCxnSpPr>
        <p:spPr>
          <a:xfrm rot="16200000" flipH="1">
            <a:off x="8462102" y="5020508"/>
            <a:ext cx="8107428" cy="3990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12765689" y="1298026"/>
            <a:ext cx="603805" cy="490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85" dirty="0"/>
              <a:t> …</a:t>
            </a:r>
          </a:p>
        </p:txBody>
      </p:sp>
      <p:cxnSp>
        <p:nvCxnSpPr>
          <p:cNvPr id="221" name="Elbow Connector 220"/>
          <p:cNvCxnSpPr>
            <a:stCxn id="194" idx="2"/>
            <a:endCxn id="220" idx="1"/>
          </p:cNvCxnSpPr>
          <p:nvPr/>
        </p:nvCxnSpPr>
        <p:spPr>
          <a:xfrm rot="16200000" flipH="1">
            <a:off x="12352604" y="1130007"/>
            <a:ext cx="376779" cy="44939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65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84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 Zirakchian</dc:creator>
  <cp:lastModifiedBy>narges</cp:lastModifiedBy>
  <cp:revision>34</cp:revision>
  <dcterms:created xsi:type="dcterms:W3CDTF">2016-04-29T15:12:54Z</dcterms:created>
  <dcterms:modified xsi:type="dcterms:W3CDTF">2016-05-04T00:03:53Z</dcterms:modified>
</cp:coreProperties>
</file>