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29D"/>
    <a:srgbClr val="816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E8BBC-5F6F-476F-B141-F643B2B99A4C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62C52-0C27-401D-8C95-516D138F04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34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X3 Rep/month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62C52-0C27-401D-8C95-516D138F045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0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6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45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77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0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74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13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70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55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31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9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57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675C-7C38-4CB0-8AF3-A2FE140CFB77}" type="datetimeFigureOut">
              <a:rPr lang="en-CA" smtClean="0"/>
              <a:t>2021-02-08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C95-BCA6-4A0A-9C79-F224BEC5608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1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6655" y="1828337"/>
            <a:ext cx="2520000" cy="2520000"/>
          </a:xfrm>
          <a:prstGeom prst="rect">
            <a:avLst/>
          </a:prstGeom>
          <a:solidFill>
            <a:srgbClr val="FBE2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1634664" y="2502107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2740659" y="2502106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19" y="184345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2" y="746574"/>
            <a:ext cx="376352" cy="44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874426" y="4032523"/>
            <a:ext cx="2520000" cy="2520000"/>
          </a:xfrm>
          <a:prstGeom prst="rect">
            <a:avLst/>
          </a:prstGeom>
          <a:solidFill>
            <a:srgbClr val="FBE2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5185598" y="4692996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6291593" y="4692995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03" b="89980" l="3556" r="97111">
                        <a14:foregroundMark x1="64000" y1="24649" x2="64000" y2="24649"/>
                        <a14:foregroundMark x1="58889" y1="12124" x2="58889" y2="12124"/>
                        <a14:foregroundMark x1="55667" y1="23848" x2="55667" y2="23848"/>
                        <a14:foregroundMark x1="58000" y1="35371" x2="58000" y2="35371"/>
                        <a14:foregroundMark x1="72889" y1="39078" x2="72889" y2="39078"/>
                        <a14:foregroundMark x1="86444" y1="34870" x2="86444" y2="34870"/>
                        <a14:foregroundMark x1="91778" y1="23046" x2="91778" y2="23046"/>
                        <a14:foregroundMark x1="87111" y1="11824" x2="87111" y2="11824"/>
                        <a14:foregroundMark x1="73444" y1="7816" x2="73444" y2="7816"/>
                        <a14:foregroundMark x1="35556" y1="30261" x2="35556" y2="30261"/>
                        <a14:foregroundMark x1="17778" y1="21743" x2="17778" y2="21743"/>
                        <a14:foregroundMark x1="17111" y1="30261" x2="17111" y2="30261"/>
                        <a14:foregroundMark x1="13333" y1="36172" x2="13333" y2="36172"/>
                        <a14:foregroundMark x1="16889" y1="44489" x2="16889" y2="44489"/>
                        <a14:foregroundMark x1="16000" y1="51904" x2="16000" y2="51904"/>
                        <a14:foregroundMark x1="15667" y1="57515" x2="15667" y2="57515"/>
                        <a14:foregroundMark x1="15111" y1="65030" x2="15111" y2="65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153" y="4034343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208" b="90000" l="0" r="99778">
                        <a14:foregroundMark x1="71333" y1="11321" x2="71333" y2="11321"/>
                        <a14:foregroundMark x1="86778" y1="17830" x2="86778" y2="17830"/>
                        <a14:foregroundMark x1="17111" y1="7736" x2="17111" y2="7736"/>
                        <a14:foregroundMark x1="18333" y1="14811" x2="18333" y2="14811"/>
                        <a14:foregroundMark x1="18333" y1="23868" x2="18333" y2="23868"/>
                        <a14:foregroundMark x1="19222" y1="31887" x2="19222" y2="31887"/>
                        <a14:foregroundMark x1="17111" y1="42453" x2="17111" y2="42453"/>
                        <a14:foregroundMark x1="18000" y1="47264" x2="18000" y2="47264"/>
                        <a14:foregroundMark x1="19556" y1="58774" x2="19556" y2="58774"/>
                        <a14:foregroundMark x1="44111" y1="50755" x2="44111" y2="50755"/>
                        <a14:foregroundMark x1="16889" y1="51038" x2="16889" y2="51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30" y="4124302"/>
            <a:ext cx="482853" cy="5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8268024" y="1793687"/>
            <a:ext cx="2520000" cy="2520000"/>
          </a:xfrm>
          <a:prstGeom prst="rect">
            <a:avLst/>
          </a:prstGeom>
          <a:solidFill>
            <a:srgbClr val="FBE2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ounded Rectangle 20"/>
          <p:cNvSpPr/>
          <p:nvPr/>
        </p:nvSpPr>
        <p:spPr>
          <a:xfrm>
            <a:off x="8576033" y="2467457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ounded Rectangle 21"/>
          <p:cNvSpPr/>
          <p:nvPr/>
        </p:nvSpPr>
        <p:spPr>
          <a:xfrm>
            <a:off x="9682028" y="2467456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3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588" y="180880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865" y="1898763"/>
            <a:ext cx="482853" cy="5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861672" y="4601091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5174094" y="1633153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8846203" y="4582642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AutoShape 10" descr="Image result for seed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036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818940" y="3009875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9414" l="625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2894356" y="3009875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377774" y="5206380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6470349" y="5260776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8729729" y="3017222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9843083" y="3017222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1"/>
          <p:cNvSpPr/>
          <p:nvPr/>
        </p:nvSpPr>
        <p:spPr>
          <a:xfrm>
            <a:off x="353401" y="3134149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ounded Rectangle 52"/>
          <p:cNvSpPr/>
          <p:nvPr/>
        </p:nvSpPr>
        <p:spPr>
          <a:xfrm>
            <a:off x="353401" y="1479458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5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07098" y="1987227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ounded Rectangle 55"/>
          <p:cNvSpPr/>
          <p:nvPr/>
        </p:nvSpPr>
        <p:spPr>
          <a:xfrm rot="5400000">
            <a:off x="4637897" y="2629222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ounded Rectangle 56"/>
          <p:cNvSpPr/>
          <p:nvPr/>
        </p:nvSpPr>
        <p:spPr>
          <a:xfrm rot="16200000">
            <a:off x="6706663" y="2629222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16200000">
            <a:off x="6860360" y="3136991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11064615" y="3110731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ounded Rectangle 60"/>
          <p:cNvSpPr/>
          <p:nvPr/>
        </p:nvSpPr>
        <p:spPr>
          <a:xfrm>
            <a:off x="11064615" y="1456040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3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1218312" y="1963809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840256" y="120778"/>
            <a:ext cx="10668000" cy="113506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5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2" y="197534"/>
            <a:ext cx="425908" cy="47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3438803" y="252609"/>
            <a:ext cx="321396" cy="312898"/>
          </a:xfrm>
          <a:prstGeom prst="rect">
            <a:avLst/>
          </a:prstGeom>
          <a:solidFill>
            <a:srgbClr val="FBE2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/>
          <p:cNvSpPr/>
          <p:nvPr/>
        </p:nvSpPr>
        <p:spPr>
          <a:xfrm>
            <a:off x="1460561" y="319286"/>
            <a:ext cx="16401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Temperature/Light Pendant</a:t>
            </a:r>
            <a:endParaRPr lang="en-CA" sz="1000" dirty="0"/>
          </a:p>
        </p:txBody>
      </p:sp>
      <p:sp>
        <p:nvSpPr>
          <p:cNvPr id="68" name="Rectangle 67"/>
          <p:cNvSpPr/>
          <p:nvPr/>
        </p:nvSpPr>
        <p:spPr>
          <a:xfrm>
            <a:off x="1460561" y="8329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Temperature/RH Pendant</a:t>
            </a:r>
            <a:endParaRPr lang="en-CA" sz="1000" dirty="0"/>
          </a:p>
        </p:txBody>
      </p:sp>
      <p:sp>
        <p:nvSpPr>
          <p:cNvPr id="69" name="Rectangle 68"/>
          <p:cNvSpPr/>
          <p:nvPr/>
        </p:nvSpPr>
        <p:spPr>
          <a:xfrm>
            <a:off x="3794617" y="787562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Canvas Shelter</a:t>
            </a:r>
            <a:endParaRPr lang="en-CA" sz="1000" dirty="0"/>
          </a:p>
        </p:txBody>
      </p:sp>
      <p:sp>
        <p:nvSpPr>
          <p:cNvPr id="70" name="Rectangle 69"/>
          <p:cNvSpPr/>
          <p:nvPr/>
        </p:nvSpPr>
        <p:spPr>
          <a:xfrm>
            <a:off x="3438803" y="754224"/>
            <a:ext cx="321396" cy="31289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3794617" y="301101"/>
            <a:ext cx="9252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Burlap Shelter</a:t>
            </a:r>
            <a:endParaRPr lang="en-CA" sz="1000" dirty="0"/>
          </a:p>
        </p:txBody>
      </p:sp>
      <p:sp>
        <p:nvSpPr>
          <p:cNvPr id="73" name="Rectangle 72"/>
          <p:cNvSpPr/>
          <p:nvPr/>
        </p:nvSpPr>
        <p:spPr>
          <a:xfrm>
            <a:off x="5149773" y="259566"/>
            <a:ext cx="321396" cy="31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5492082" y="292904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Nursery Fabric Shelter</a:t>
            </a:r>
            <a:endParaRPr lang="en-CA" sz="1000" dirty="0"/>
          </a:p>
        </p:txBody>
      </p:sp>
      <p:sp>
        <p:nvSpPr>
          <p:cNvPr id="44" name="Rounded Rectangle 43"/>
          <p:cNvSpPr/>
          <p:nvPr/>
        </p:nvSpPr>
        <p:spPr>
          <a:xfrm>
            <a:off x="4991527" y="768589"/>
            <a:ext cx="637888" cy="279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5666413" y="801928"/>
            <a:ext cx="1292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Phacelia tanacetifolia</a:t>
            </a:r>
            <a:endParaRPr lang="en-CA" sz="1000" dirty="0"/>
          </a:p>
        </p:txBody>
      </p:sp>
      <p:pic>
        <p:nvPicPr>
          <p:cNvPr id="77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5400000">
            <a:off x="5202406" y="800262"/>
            <a:ext cx="216130" cy="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7181541" y="256278"/>
            <a:ext cx="637888" cy="2795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/>
          <p:cNvSpPr/>
          <p:nvPr/>
        </p:nvSpPr>
        <p:spPr>
          <a:xfrm>
            <a:off x="7856427" y="289617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Cylindropuntia acanthocarpa</a:t>
            </a:r>
            <a:endParaRPr lang="en-CA" sz="1000" dirty="0"/>
          </a:p>
        </p:txBody>
      </p:sp>
      <p:sp>
        <p:nvSpPr>
          <p:cNvPr id="45" name="Oval 44"/>
          <p:cNvSpPr/>
          <p:nvPr/>
        </p:nvSpPr>
        <p:spPr>
          <a:xfrm>
            <a:off x="7229619" y="718345"/>
            <a:ext cx="541731" cy="3298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7819429" y="760136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Open</a:t>
            </a:r>
            <a:endParaRPr lang="en-CA" sz="1000" dirty="0"/>
          </a:p>
        </p:txBody>
      </p:sp>
      <p:sp>
        <p:nvSpPr>
          <p:cNvPr id="84" name="Rectangle 83"/>
          <p:cNvSpPr/>
          <p:nvPr/>
        </p:nvSpPr>
        <p:spPr>
          <a:xfrm>
            <a:off x="10427179" y="160338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Legend</a:t>
            </a:r>
            <a:endParaRPr lang="en-CA" b="1" dirty="0"/>
          </a:p>
        </p:txBody>
      </p:sp>
      <p:pic>
        <p:nvPicPr>
          <p:cNvPr id="66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5400000">
            <a:off x="7387338" y="288551"/>
            <a:ext cx="216130" cy="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96" y="1899088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15267" y="3609424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55" y="4899472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26" y="4964960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07" y="198298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78" y="2048472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16" y="4928062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87" y="4993550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16200000">
            <a:off x="4746450" y="3126993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372602" y="6139221"/>
            <a:ext cx="154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X3 Rep/month</a:t>
            </a:r>
            <a:endParaRPr lang="en-CA" dirty="0"/>
          </a:p>
        </p:txBody>
      </p:sp>
      <p:pic>
        <p:nvPicPr>
          <p:cNvPr id="90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1235058" y="3609424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5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6655" y="1828337"/>
            <a:ext cx="2520000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ounded Rectangle 4"/>
          <p:cNvSpPr/>
          <p:nvPr/>
        </p:nvSpPr>
        <p:spPr>
          <a:xfrm>
            <a:off x="1634664" y="2502107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740659" y="2502106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19" y="184345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2" y="746574"/>
            <a:ext cx="376352" cy="44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74426" y="4032523"/>
            <a:ext cx="2520000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5185598" y="4692996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6291593" y="4692995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3" b="89980" l="3556" r="97111">
                        <a14:foregroundMark x1="64000" y1="24649" x2="64000" y2="24649"/>
                        <a14:foregroundMark x1="58889" y1="12124" x2="58889" y2="12124"/>
                        <a14:foregroundMark x1="55667" y1="23848" x2="55667" y2="23848"/>
                        <a14:foregroundMark x1="58000" y1="35371" x2="58000" y2="35371"/>
                        <a14:foregroundMark x1="72889" y1="39078" x2="72889" y2="39078"/>
                        <a14:foregroundMark x1="86444" y1="34870" x2="86444" y2="34870"/>
                        <a14:foregroundMark x1="91778" y1="23046" x2="91778" y2="23046"/>
                        <a14:foregroundMark x1="87111" y1="11824" x2="87111" y2="11824"/>
                        <a14:foregroundMark x1="73444" y1="7816" x2="73444" y2="7816"/>
                        <a14:foregroundMark x1="35556" y1="30261" x2="35556" y2="30261"/>
                        <a14:foregroundMark x1="17778" y1="21743" x2="17778" y2="21743"/>
                        <a14:foregroundMark x1="17111" y1="30261" x2="17111" y2="30261"/>
                        <a14:foregroundMark x1="13333" y1="36172" x2="13333" y2="36172"/>
                        <a14:foregroundMark x1="16889" y1="44489" x2="16889" y2="44489"/>
                        <a14:foregroundMark x1="16000" y1="51904" x2="16000" y2="51904"/>
                        <a14:foregroundMark x1="15667" y1="57515" x2="15667" y2="57515"/>
                        <a14:foregroundMark x1="15111" y1="65030" x2="15111" y2="65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153" y="4034343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08" b="90000" l="0" r="99778">
                        <a14:foregroundMark x1="71333" y1="11321" x2="71333" y2="11321"/>
                        <a14:foregroundMark x1="86778" y1="17830" x2="86778" y2="17830"/>
                        <a14:foregroundMark x1="17111" y1="7736" x2="17111" y2="7736"/>
                        <a14:foregroundMark x1="18333" y1="14811" x2="18333" y2="14811"/>
                        <a14:foregroundMark x1="18333" y1="23868" x2="18333" y2="23868"/>
                        <a14:foregroundMark x1="19222" y1="31887" x2="19222" y2="31887"/>
                        <a14:foregroundMark x1="17111" y1="42453" x2="17111" y2="42453"/>
                        <a14:foregroundMark x1="18000" y1="47264" x2="18000" y2="47264"/>
                        <a14:foregroundMark x1="19556" y1="58774" x2="19556" y2="58774"/>
                        <a14:foregroundMark x1="44111" y1="50755" x2="44111" y2="50755"/>
                        <a14:foregroundMark x1="16889" y1="51038" x2="16889" y2="51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30" y="4124302"/>
            <a:ext cx="482853" cy="5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268024" y="1793687"/>
            <a:ext cx="2520000" cy="25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8576033" y="2467457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9682028" y="2467456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588" y="180880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865" y="1898763"/>
            <a:ext cx="482853" cy="5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861672" y="4601091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174094" y="1633153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846203" y="4582642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818940" y="3009875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414" l="625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2894356" y="3009875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377774" y="5206380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6470349" y="5260776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8729729" y="3017222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9843083" y="3017222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53401" y="3134149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53401" y="1479458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07098" y="1987227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 rot="5400000">
            <a:off x="4637897" y="2629222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706663" y="2629222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3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16200000">
            <a:off x="6860360" y="3136991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1064615" y="3110731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ounded Rectangle 34"/>
          <p:cNvSpPr/>
          <p:nvPr/>
        </p:nvSpPr>
        <p:spPr>
          <a:xfrm>
            <a:off x="11064615" y="1456040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6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1218312" y="1963809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840256" y="120778"/>
            <a:ext cx="10668000" cy="113506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8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2" y="197534"/>
            <a:ext cx="425908" cy="47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438803" y="252609"/>
            <a:ext cx="321396" cy="312898"/>
          </a:xfrm>
          <a:prstGeom prst="rect">
            <a:avLst/>
          </a:prstGeom>
          <a:solidFill>
            <a:srgbClr val="FBE2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1460561" y="319286"/>
            <a:ext cx="16401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Temperature/Light Pendant</a:t>
            </a:r>
            <a:endParaRPr lang="en-CA" sz="1000" dirty="0"/>
          </a:p>
        </p:txBody>
      </p:sp>
      <p:sp>
        <p:nvSpPr>
          <p:cNvPr id="41" name="Rectangle 40"/>
          <p:cNvSpPr/>
          <p:nvPr/>
        </p:nvSpPr>
        <p:spPr>
          <a:xfrm>
            <a:off x="1460561" y="8329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Temperature/RH Pendant</a:t>
            </a:r>
            <a:endParaRPr lang="en-CA" sz="1000" dirty="0"/>
          </a:p>
        </p:txBody>
      </p:sp>
      <p:sp>
        <p:nvSpPr>
          <p:cNvPr id="42" name="Rectangle 41"/>
          <p:cNvSpPr/>
          <p:nvPr/>
        </p:nvSpPr>
        <p:spPr>
          <a:xfrm>
            <a:off x="3794617" y="787562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Canvas Shelter</a:t>
            </a:r>
            <a:endParaRPr lang="en-CA" sz="1000" dirty="0"/>
          </a:p>
        </p:txBody>
      </p:sp>
      <p:sp>
        <p:nvSpPr>
          <p:cNvPr id="43" name="Rectangle 42"/>
          <p:cNvSpPr/>
          <p:nvPr/>
        </p:nvSpPr>
        <p:spPr>
          <a:xfrm>
            <a:off x="3438803" y="754224"/>
            <a:ext cx="321396" cy="31289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3794617" y="301101"/>
            <a:ext cx="9252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Burlap Shelter</a:t>
            </a:r>
            <a:endParaRPr lang="en-CA" sz="1000" dirty="0"/>
          </a:p>
        </p:txBody>
      </p:sp>
      <p:sp>
        <p:nvSpPr>
          <p:cNvPr id="45" name="Rectangle 44"/>
          <p:cNvSpPr/>
          <p:nvPr/>
        </p:nvSpPr>
        <p:spPr>
          <a:xfrm>
            <a:off x="5149773" y="259566"/>
            <a:ext cx="321396" cy="31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5492082" y="292904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Nursery Fabric Shelter</a:t>
            </a:r>
            <a:endParaRPr lang="en-CA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4991527" y="768589"/>
            <a:ext cx="637888" cy="279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5666413" y="801928"/>
            <a:ext cx="1292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Phacelia tanacetifolia</a:t>
            </a:r>
            <a:endParaRPr lang="en-CA" sz="1000" dirty="0"/>
          </a:p>
        </p:txBody>
      </p:sp>
      <p:pic>
        <p:nvPicPr>
          <p:cNvPr id="49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5400000">
            <a:off x="5202406" y="800262"/>
            <a:ext cx="216130" cy="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7181541" y="256278"/>
            <a:ext cx="637888" cy="2795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7856427" y="289617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Cylindropuntia acanthocarpa</a:t>
            </a:r>
            <a:endParaRPr lang="en-CA" sz="1000" dirty="0"/>
          </a:p>
        </p:txBody>
      </p:sp>
      <p:sp>
        <p:nvSpPr>
          <p:cNvPr id="52" name="Oval 51"/>
          <p:cNvSpPr/>
          <p:nvPr/>
        </p:nvSpPr>
        <p:spPr>
          <a:xfrm>
            <a:off x="7229619" y="718345"/>
            <a:ext cx="541731" cy="3298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7819429" y="760136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Open</a:t>
            </a:r>
            <a:endParaRPr lang="en-CA" sz="1000" dirty="0"/>
          </a:p>
        </p:txBody>
      </p:sp>
      <p:sp>
        <p:nvSpPr>
          <p:cNvPr id="54" name="Rectangle 53"/>
          <p:cNvSpPr/>
          <p:nvPr/>
        </p:nvSpPr>
        <p:spPr>
          <a:xfrm>
            <a:off x="10427179" y="160338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Legend</a:t>
            </a:r>
            <a:endParaRPr lang="en-CA" b="1" dirty="0"/>
          </a:p>
        </p:txBody>
      </p:sp>
      <p:pic>
        <p:nvPicPr>
          <p:cNvPr id="55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5400000">
            <a:off x="7387338" y="288551"/>
            <a:ext cx="216130" cy="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96" y="1899088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15267" y="3609424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55" y="4899472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26" y="4964960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07" y="198298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78" y="2048472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16" y="4928062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87" y="4993550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16200000">
            <a:off x="4746450" y="3126993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10372602" y="6139221"/>
            <a:ext cx="154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X3 Rep/month</a:t>
            </a:r>
            <a:endParaRPr lang="en-CA" dirty="0"/>
          </a:p>
        </p:txBody>
      </p:sp>
      <p:pic>
        <p:nvPicPr>
          <p:cNvPr id="66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1235058" y="3609424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9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6655" y="1828337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4664" y="2502107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740659" y="2502106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19" y="184345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2" y="746574"/>
            <a:ext cx="376352" cy="44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74426" y="4032523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>
            <a:off x="5185598" y="4692996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>
            <a:off x="6291593" y="4692995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03" b="89980" l="3556" r="97111">
                        <a14:foregroundMark x1="64000" y1="24649" x2="64000" y2="24649"/>
                        <a14:foregroundMark x1="58889" y1="12124" x2="58889" y2="12124"/>
                        <a14:foregroundMark x1="55667" y1="23848" x2="55667" y2="23848"/>
                        <a14:foregroundMark x1="58000" y1="35371" x2="58000" y2="35371"/>
                        <a14:foregroundMark x1="72889" y1="39078" x2="72889" y2="39078"/>
                        <a14:foregroundMark x1="86444" y1="34870" x2="86444" y2="34870"/>
                        <a14:foregroundMark x1="91778" y1="23046" x2="91778" y2="23046"/>
                        <a14:foregroundMark x1="87111" y1="11824" x2="87111" y2="11824"/>
                        <a14:foregroundMark x1="73444" y1="7816" x2="73444" y2="7816"/>
                        <a14:foregroundMark x1="35556" y1="30261" x2="35556" y2="30261"/>
                        <a14:foregroundMark x1="17778" y1="21743" x2="17778" y2="21743"/>
                        <a14:foregroundMark x1="17111" y1="30261" x2="17111" y2="30261"/>
                        <a14:foregroundMark x1="13333" y1="36172" x2="13333" y2="36172"/>
                        <a14:foregroundMark x1="16889" y1="44489" x2="16889" y2="44489"/>
                        <a14:foregroundMark x1="16000" y1="51904" x2="16000" y2="51904"/>
                        <a14:foregroundMark x1="15667" y1="57515" x2="15667" y2="57515"/>
                        <a14:foregroundMark x1="15111" y1="65030" x2="15111" y2="65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153" y="4034343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208" b="90000" l="0" r="99778">
                        <a14:foregroundMark x1="71333" y1="11321" x2="71333" y2="11321"/>
                        <a14:foregroundMark x1="86778" y1="17830" x2="86778" y2="17830"/>
                        <a14:foregroundMark x1="17111" y1="7736" x2="17111" y2="7736"/>
                        <a14:foregroundMark x1="18333" y1="14811" x2="18333" y2="14811"/>
                        <a14:foregroundMark x1="18333" y1="23868" x2="18333" y2="23868"/>
                        <a14:foregroundMark x1="19222" y1="31887" x2="19222" y2="31887"/>
                        <a14:foregroundMark x1="17111" y1="42453" x2="17111" y2="42453"/>
                        <a14:foregroundMark x1="18000" y1="47264" x2="18000" y2="47264"/>
                        <a14:foregroundMark x1="19556" y1="58774" x2="19556" y2="58774"/>
                        <a14:foregroundMark x1="44111" y1="50755" x2="44111" y2="50755"/>
                        <a14:foregroundMark x1="16889" y1="51038" x2="16889" y2="51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30" y="4124302"/>
            <a:ext cx="482853" cy="5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268024" y="1793687"/>
            <a:ext cx="2520000" cy="25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8576033" y="2467457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9682028" y="2467456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588" y="180880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865" y="1898763"/>
            <a:ext cx="482853" cy="5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861672" y="4601091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5174094" y="1633153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846203" y="4582642"/>
            <a:ext cx="1757973" cy="130354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818940" y="3009875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414" l="625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2894356" y="3009875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377774" y="5206380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6470349" y="5260776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8729729" y="3017222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9843083" y="3017222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353401" y="3134149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ounded Rectangle 28"/>
          <p:cNvSpPr/>
          <p:nvPr/>
        </p:nvSpPr>
        <p:spPr>
          <a:xfrm>
            <a:off x="353401" y="1479458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07098" y="1987227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/>
          <p:cNvSpPr/>
          <p:nvPr/>
        </p:nvSpPr>
        <p:spPr>
          <a:xfrm rot="5400000">
            <a:off x="4637897" y="2629222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ounded Rectangle 31"/>
          <p:cNvSpPr/>
          <p:nvPr/>
        </p:nvSpPr>
        <p:spPr>
          <a:xfrm rot="16200000">
            <a:off x="6706663" y="2629222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3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16200000">
            <a:off x="6860360" y="3136991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1064615" y="3110731"/>
            <a:ext cx="769111" cy="1530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ounded Rectangle 34"/>
          <p:cNvSpPr/>
          <p:nvPr/>
        </p:nvSpPr>
        <p:spPr>
          <a:xfrm>
            <a:off x="11064615" y="1456040"/>
            <a:ext cx="769111" cy="15304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6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1218312" y="1963809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840256" y="120778"/>
            <a:ext cx="10668000" cy="113506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8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12" y="197534"/>
            <a:ext cx="425908" cy="47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3438803" y="252609"/>
            <a:ext cx="321396" cy="312898"/>
          </a:xfrm>
          <a:prstGeom prst="rect">
            <a:avLst/>
          </a:prstGeom>
          <a:solidFill>
            <a:srgbClr val="FBE29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1460561" y="319286"/>
            <a:ext cx="16401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Temperature/Light Pendant</a:t>
            </a:r>
            <a:endParaRPr lang="en-CA" sz="1000" dirty="0"/>
          </a:p>
        </p:txBody>
      </p:sp>
      <p:sp>
        <p:nvSpPr>
          <p:cNvPr id="41" name="Rectangle 40"/>
          <p:cNvSpPr/>
          <p:nvPr/>
        </p:nvSpPr>
        <p:spPr>
          <a:xfrm>
            <a:off x="1460561" y="8329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Temperature/RH Pendant</a:t>
            </a:r>
            <a:endParaRPr lang="en-CA" sz="1000" dirty="0"/>
          </a:p>
        </p:txBody>
      </p:sp>
      <p:sp>
        <p:nvSpPr>
          <p:cNvPr id="42" name="Rectangle 41"/>
          <p:cNvSpPr/>
          <p:nvPr/>
        </p:nvSpPr>
        <p:spPr>
          <a:xfrm>
            <a:off x="3794617" y="787562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Canvas Shelter</a:t>
            </a:r>
            <a:endParaRPr lang="en-CA" sz="1000" dirty="0"/>
          </a:p>
        </p:txBody>
      </p:sp>
      <p:sp>
        <p:nvSpPr>
          <p:cNvPr id="43" name="Rectangle 42"/>
          <p:cNvSpPr/>
          <p:nvPr/>
        </p:nvSpPr>
        <p:spPr>
          <a:xfrm>
            <a:off x="3438803" y="754224"/>
            <a:ext cx="321396" cy="31289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3794617" y="301101"/>
            <a:ext cx="9252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Burlap Shelter</a:t>
            </a:r>
            <a:endParaRPr lang="en-CA" sz="1000" dirty="0"/>
          </a:p>
        </p:txBody>
      </p:sp>
      <p:sp>
        <p:nvSpPr>
          <p:cNvPr id="45" name="Rectangle 44"/>
          <p:cNvSpPr/>
          <p:nvPr/>
        </p:nvSpPr>
        <p:spPr>
          <a:xfrm>
            <a:off x="5149773" y="259566"/>
            <a:ext cx="321396" cy="312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/>
          <p:cNvSpPr/>
          <p:nvPr/>
        </p:nvSpPr>
        <p:spPr>
          <a:xfrm>
            <a:off x="5492082" y="292904"/>
            <a:ext cx="13420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Nursery Fabric Shelter</a:t>
            </a:r>
            <a:endParaRPr lang="en-CA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4991527" y="768589"/>
            <a:ext cx="637888" cy="279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Rectangle 47"/>
          <p:cNvSpPr/>
          <p:nvPr/>
        </p:nvSpPr>
        <p:spPr>
          <a:xfrm>
            <a:off x="5666413" y="801928"/>
            <a:ext cx="12923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Phacelia tanacetifolia</a:t>
            </a:r>
            <a:endParaRPr lang="en-CA" sz="1000" dirty="0"/>
          </a:p>
        </p:txBody>
      </p:sp>
      <p:pic>
        <p:nvPicPr>
          <p:cNvPr id="49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5400000">
            <a:off x="5202406" y="800262"/>
            <a:ext cx="216130" cy="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7181541" y="256278"/>
            <a:ext cx="637888" cy="2795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7856427" y="289617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Cylindropuntia acanthocarpa</a:t>
            </a:r>
            <a:endParaRPr lang="en-CA" sz="1000" dirty="0"/>
          </a:p>
        </p:txBody>
      </p:sp>
      <p:sp>
        <p:nvSpPr>
          <p:cNvPr id="52" name="Oval 51"/>
          <p:cNvSpPr/>
          <p:nvPr/>
        </p:nvSpPr>
        <p:spPr>
          <a:xfrm>
            <a:off x="7229619" y="718345"/>
            <a:ext cx="541731" cy="32980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7819429" y="760136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000" dirty="0" smtClean="0"/>
              <a:t>Open</a:t>
            </a:r>
            <a:endParaRPr lang="en-CA" sz="1000" dirty="0"/>
          </a:p>
        </p:txBody>
      </p:sp>
      <p:sp>
        <p:nvSpPr>
          <p:cNvPr id="54" name="Rectangle 53"/>
          <p:cNvSpPr/>
          <p:nvPr/>
        </p:nvSpPr>
        <p:spPr>
          <a:xfrm>
            <a:off x="10427179" y="160338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smtClean="0"/>
              <a:t>Legend</a:t>
            </a:r>
            <a:endParaRPr lang="en-CA" b="1" dirty="0"/>
          </a:p>
        </p:txBody>
      </p:sp>
      <p:pic>
        <p:nvPicPr>
          <p:cNvPr id="55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5400000">
            <a:off x="7387338" y="288551"/>
            <a:ext cx="216130" cy="24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96" y="1899088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515267" y="3609424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55" y="4899472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26" y="4964960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07" y="1982984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978" y="2048472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mage result for temperature and ligh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216" y="4928062"/>
            <a:ext cx="604103" cy="6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Image result for temperature and humidity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87" y="4993550"/>
            <a:ext cx="488892" cy="5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 rot="16200000">
            <a:off x="4746450" y="3126993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10372602" y="6139221"/>
            <a:ext cx="154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X3 Rep/month</a:t>
            </a:r>
            <a:endParaRPr lang="en-CA" dirty="0"/>
          </a:p>
        </p:txBody>
      </p:sp>
      <p:pic>
        <p:nvPicPr>
          <p:cNvPr id="66" name="Picture 12" descr="Image result for seed clipart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6" t="40049"/>
          <a:stretch/>
        </p:blipFill>
        <p:spPr bwMode="auto">
          <a:xfrm>
            <a:off x="11235058" y="3609424"/>
            <a:ext cx="461718" cy="5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98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60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Nargol Ghazian</dc:creator>
  <cp:lastModifiedBy>Nargol Ghazian</cp:lastModifiedBy>
  <cp:revision>7</cp:revision>
  <dcterms:created xsi:type="dcterms:W3CDTF">2021-02-04T17:35:57Z</dcterms:created>
  <dcterms:modified xsi:type="dcterms:W3CDTF">2021-02-08T17:45:34Z</dcterms:modified>
</cp:coreProperties>
</file>