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10" autoAdjust="0"/>
  </p:normalViewPr>
  <p:slideViewPr>
    <p:cSldViewPr snapToGrid="0" snapToObjects="1">
      <p:cViewPr>
        <p:scale>
          <a:sx n="84" d="100"/>
          <a:sy n="84" d="100"/>
        </p:scale>
        <p:origin x="-40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6FD5-78C6-E543-88CC-29D9FFD41B3F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EE40-273A-E94E-B64D-988DF4C97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49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9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0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6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BDBD2EC-7403-5142-A333-0625D0E5700E}" type="datetimeFigureOut">
              <a:rPr kumimoji="1" lang="ja-JP" altLang="en-US" smtClean="0"/>
              <a:t>2016/09/07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spect="1"/>
          </p:cNvSpPr>
          <p:nvPr>
            <p:ph type="ctrTitle"/>
          </p:nvPr>
        </p:nvSpPr>
        <p:spPr>
          <a:xfrm>
            <a:off x="457200" y="1165930"/>
            <a:ext cx="7772400" cy="2855516"/>
          </a:xfrm>
        </p:spPr>
        <p:txBody>
          <a:bodyPr/>
          <a:lstStyle/>
          <a:p>
            <a:r>
              <a:rPr kumimoji="1" lang="ja-JP" altLang="en-US" sz="3600" dirty="0" smtClean="0"/>
              <a:t>小傾角粒界</a:t>
            </a:r>
            <a:r>
              <a:rPr lang="ja-JP" altLang="en-US" sz="3600" dirty="0" smtClean="0"/>
              <a:t>の</a:t>
            </a:r>
            <a:r>
              <a:rPr kumimoji="1" lang="ja-JP" altLang="en-US" sz="3600" dirty="0" smtClean="0"/>
              <a:t>原子配置を</a:t>
            </a:r>
            <a:r>
              <a:rPr lang="ja-JP" altLang="en-US" sz="3600" dirty="0" smtClean="0"/>
              <a:t>簡易的に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視覚化できる</a:t>
            </a:r>
            <a:r>
              <a:rPr kumimoji="1" lang="ja-JP" altLang="en-US" sz="3600" dirty="0" smtClean="0"/>
              <a:t>ソ</a:t>
            </a:r>
            <a:r>
              <a:rPr kumimoji="1" lang="ja-JP" altLang="en-US" sz="3600" dirty="0" smtClean="0"/>
              <a:t>フト開発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7200" y="4233099"/>
            <a:ext cx="7889204" cy="2298284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</a:rPr>
              <a:t>情報科学科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西谷研究室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１５４９　成田　大樹</a:t>
            </a:r>
            <a:endParaRPr kumimoji="1" lang="ja-JP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7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55910"/>
            <a:ext cx="5791200" cy="63234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研究目的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87" y="2297969"/>
            <a:ext cx="5431717" cy="3529039"/>
          </a:xfrm>
          <a:prstGeom prst="rect">
            <a:avLst/>
          </a:prstGeom>
        </p:spPr>
      </p:pic>
      <p:pic>
        <p:nvPicPr>
          <p:cNvPr id="13" name="コンテンツ プレースホルダー 12"/>
          <p:cNvPicPr>
            <a:picLocks noGrp="1" noChangeAspect="1"/>
          </p:cNvPicPr>
          <p:nvPr>
            <p:ph idx="1"/>
          </p:nvPr>
        </p:nvPicPr>
        <p:blipFill>
          <a:blip r:embed="rId4"/>
          <a:srcRect t="3366" b="3366"/>
          <a:stretch>
            <a:fillRect/>
          </a:stretch>
        </p:blipFill>
        <p:spPr>
          <a:xfrm>
            <a:off x="-692313" y="2522613"/>
            <a:ext cx="5584137" cy="3205062"/>
          </a:xfrm>
        </p:spPr>
      </p:pic>
      <p:sp>
        <p:nvSpPr>
          <p:cNvPr id="16" name="円/楕円 15"/>
          <p:cNvSpPr/>
          <p:nvPr/>
        </p:nvSpPr>
        <p:spPr>
          <a:xfrm rot="16897966">
            <a:off x="-208866" y="3950786"/>
            <a:ext cx="2474093" cy="447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 rot="15069591">
            <a:off x="2461899" y="3932042"/>
            <a:ext cx="2470028" cy="485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 rot="17409369">
            <a:off x="4287727" y="3983039"/>
            <a:ext cx="2195198" cy="41506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 rot="14992552">
            <a:off x="7120508" y="4024010"/>
            <a:ext cx="2245299" cy="36216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3683" y="5986814"/>
            <a:ext cx="410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A: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Hasson</a:t>
            </a:r>
            <a:r>
              <a:rPr kumimoji="1" lang="ja-JP" altLang="en-US" dirty="0" smtClean="0"/>
              <a:t>らのシミュレーション結</a:t>
            </a:r>
            <a:r>
              <a:rPr kumimoji="1" lang="ja-JP" altLang="en-US" dirty="0" smtClean="0"/>
              <a:t>果</a:t>
            </a:r>
            <a:r>
              <a:rPr kumimoji="1" lang="ja-JP" altLang="en-US" dirty="0" smtClean="0"/>
              <a:t>．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38794" y="5986814"/>
            <a:ext cx="253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 </a:t>
            </a:r>
            <a:r>
              <a:rPr lang="en-US" altLang="ja-JP" dirty="0" smtClean="0"/>
              <a:t>B:</a:t>
            </a:r>
            <a:r>
              <a:rPr lang="en-US" altLang="ja-JP" dirty="0" smtClean="0"/>
              <a:t> </a:t>
            </a:r>
            <a:r>
              <a:rPr kumimoji="1" lang="ja-JP" altLang="en-US" dirty="0" smtClean="0"/>
              <a:t>大槻の実験結</a:t>
            </a:r>
            <a:r>
              <a:rPr kumimoji="1" lang="ja-JP" altLang="en-US" dirty="0" smtClean="0"/>
              <a:t>果</a:t>
            </a:r>
            <a:r>
              <a:rPr kumimoji="1" lang="ja-JP" altLang="en-US" dirty="0" smtClean="0"/>
              <a:t>．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6369" y="1651638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小傾角粒界エネルギーにおける</a:t>
            </a:r>
            <a:r>
              <a:rPr lang="en-US" altLang="ja-JP" sz="2000" dirty="0"/>
              <a:t>Read-Shockley</a:t>
            </a:r>
            <a:r>
              <a:rPr lang="ja-JP" altLang="en-US" sz="2000" dirty="0"/>
              <a:t>の理論予測</a:t>
            </a:r>
            <a:r>
              <a:rPr lang="ja-JP" altLang="en-US" sz="2000" dirty="0" smtClean="0"/>
              <a:t>と</a:t>
            </a:r>
            <a:endParaRPr lang="en-US" altLang="ja-JP" sz="2000" dirty="0" smtClean="0"/>
          </a:p>
          <a:p>
            <a:r>
              <a:rPr lang="ja-JP" altLang="en-US" sz="2000" dirty="0" smtClean="0"/>
              <a:t>大</a:t>
            </a:r>
            <a:r>
              <a:rPr lang="ja-JP" altLang="en-US" sz="2000" dirty="0"/>
              <a:t>槻の実験結果</a:t>
            </a:r>
            <a:r>
              <a:rPr lang="ja-JP" altLang="en-US" sz="2000" dirty="0" smtClean="0"/>
              <a:t>の相違点を解明す</a:t>
            </a:r>
            <a:r>
              <a:rPr lang="ja-JP" altLang="en-US" sz="2000" dirty="0" smtClean="0"/>
              <a:t>る</a:t>
            </a:r>
            <a:r>
              <a:rPr lang="ja-JP" altLang="en-US" dirty="0" smtClean="0"/>
              <a:t>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442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2647" y="393072"/>
            <a:ext cx="8361524" cy="899261"/>
          </a:xfrm>
          <a:noFill/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これまでの検証と研究結果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  <a:p>
            <a:endParaRPr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736" y="1819245"/>
            <a:ext cx="5120483" cy="3175147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681090" y="5184439"/>
            <a:ext cx="577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図２：八幡の研究において，粒子シミュレーションを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おこなった際の原子座標モデル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41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2752" y="393073"/>
            <a:ext cx="5791200" cy="934708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これまでの検証と研究結果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/>
          <a:srcRect l="2438" r="2438"/>
          <a:stretch>
            <a:fillRect/>
          </a:stretch>
        </p:blipFill>
        <p:spPr>
          <a:xfrm>
            <a:off x="1360827" y="1723903"/>
            <a:ext cx="5919501" cy="4211886"/>
          </a:xfrm>
        </p:spPr>
      </p:pic>
      <p:sp>
        <p:nvSpPr>
          <p:cNvPr id="13" name="テキスト ボックス 12"/>
          <p:cNvSpPr txBox="1"/>
          <p:nvPr/>
        </p:nvSpPr>
        <p:spPr>
          <a:xfrm>
            <a:off x="982820" y="5913350"/>
            <a:ext cx="701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図１</a:t>
            </a:r>
            <a:r>
              <a:rPr lang="en-US" altLang="ja-JP" dirty="0" smtClean="0"/>
              <a:t>: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Sutton Vitek</a:t>
            </a:r>
            <a:r>
              <a:rPr lang="ja-JP" altLang="en-US" dirty="0" smtClean="0"/>
              <a:t>の粒界モデルを用いて第一原理計算ソフト</a:t>
            </a:r>
            <a:r>
              <a:rPr lang="en-US" altLang="ja-JP" dirty="0" smtClean="0"/>
              <a:t>VASP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en-US" altLang="ja-JP" dirty="0" smtClean="0"/>
              <a:t>          </a:t>
            </a:r>
            <a:r>
              <a:rPr lang="ja-JP" altLang="en-US" dirty="0" smtClean="0"/>
              <a:t>計算した</a:t>
            </a:r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8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9365" y="604729"/>
            <a:ext cx="7620000" cy="647462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これまでの検証と研究結果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原子の削除操作をおこなって構造緩和した際の原子配置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51731"/>
            <a:ext cx="8258928" cy="319322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61857" y="5941497"/>
            <a:ext cx="328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 </a:t>
            </a:r>
            <a:r>
              <a:rPr lang="en-US" altLang="ja-JP" dirty="0" smtClean="0"/>
              <a:t>A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４個の原子を削除した</a:t>
            </a:r>
            <a:r>
              <a:rPr kumimoji="1" lang="ja-JP" altLang="en-US" dirty="0" smtClean="0"/>
              <a:t>際</a:t>
            </a:r>
            <a:r>
              <a:rPr kumimoji="1" lang="ja-JP" altLang="en-US" dirty="0" smtClean="0"/>
              <a:t>．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59038" y="5941497"/>
            <a:ext cx="328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 </a:t>
            </a:r>
            <a:r>
              <a:rPr lang="en-US" altLang="ja-JP" dirty="0" smtClean="0"/>
              <a:t>B</a:t>
            </a:r>
            <a:r>
              <a:rPr lang="en-US" altLang="ja-JP" dirty="0" smtClean="0"/>
              <a:t>: </a:t>
            </a:r>
            <a:r>
              <a:rPr lang="ja-JP" altLang="en-US" dirty="0" smtClean="0"/>
              <a:t>６個の原子を削除した</a:t>
            </a:r>
            <a:r>
              <a:rPr lang="ja-JP" altLang="en-US" dirty="0" smtClean="0"/>
              <a:t>際</a:t>
            </a:r>
            <a:r>
              <a:rPr lang="ja-JP" altLang="en-US" dirty="0" smtClean="0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72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5939" t="-25884" r="175939" b="84978"/>
          <a:stretch/>
        </p:blipFill>
        <p:spPr>
          <a:xfrm>
            <a:off x="534703" y="3713555"/>
            <a:ext cx="3927475" cy="1606550"/>
          </a:xfrm>
        </p:spPr>
      </p:pic>
      <p:sp>
        <p:nvSpPr>
          <p:cNvPr id="5" name="タイトル 4"/>
          <p:cNvSpPr txBox="1">
            <a:spLocks noGrp="1"/>
          </p:cNvSpPr>
          <p:nvPr>
            <p:ph type="title"/>
          </p:nvPr>
        </p:nvSpPr>
        <p:spPr>
          <a:xfrm>
            <a:off x="608403" y="741924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研究手法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3" y="4229774"/>
            <a:ext cx="1409779" cy="128379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4051597" y="5651714"/>
            <a:ext cx="1675959" cy="936439"/>
          </a:xfrm>
          <a:prstGeom prst="roundRect">
            <a:avLst>
              <a:gd name="adj" fmla="val 50000"/>
            </a:avLst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View</a:t>
            </a:r>
            <a:endParaRPr kumimoji="1" lang="ja-JP" altLang="en-US" sz="2400" dirty="0"/>
          </a:p>
        </p:txBody>
      </p:sp>
      <p:sp>
        <p:nvSpPr>
          <p:cNvPr id="16" name="角丸四角形 15"/>
          <p:cNvSpPr/>
          <p:nvPr/>
        </p:nvSpPr>
        <p:spPr>
          <a:xfrm>
            <a:off x="7042979" y="3026077"/>
            <a:ext cx="1675959" cy="936439"/>
          </a:xfrm>
          <a:prstGeom prst="roundRect">
            <a:avLst>
              <a:gd name="adj" fmla="val 50000"/>
            </a:avLst>
          </a:prstGeom>
          <a:solidFill>
            <a:srgbClr val="BAC5D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Model</a:t>
            </a:r>
            <a:endParaRPr kumimoji="1" lang="ja-JP" altLang="en-US" sz="2400" dirty="0"/>
          </a:p>
        </p:txBody>
      </p:sp>
      <p:sp>
        <p:nvSpPr>
          <p:cNvPr id="17" name="角丸四角形 16"/>
          <p:cNvSpPr/>
          <p:nvPr/>
        </p:nvSpPr>
        <p:spPr>
          <a:xfrm>
            <a:off x="3385371" y="3026078"/>
            <a:ext cx="1675959" cy="93643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Controller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59797" y="19351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13346" y="1565799"/>
            <a:ext cx="71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　ソフト開発の手法の一つである</a:t>
            </a:r>
            <a:r>
              <a:rPr kumimoji="1" lang="en-US" altLang="ja-JP" sz="2400" dirty="0" smtClean="0"/>
              <a:t>MVC</a:t>
            </a:r>
            <a:r>
              <a:rPr kumimoji="1" lang="ja-JP" altLang="en-US" sz="2400" dirty="0" smtClean="0"/>
              <a:t>モデルで作成</a:t>
            </a:r>
            <a:endParaRPr kumimoji="1" lang="ja-JP" altLang="en-US" sz="2400" dirty="0"/>
          </a:p>
        </p:txBody>
      </p:sp>
      <p:sp>
        <p:nvSpPr>
          <p:cNvPr id="39" name="右矢印 38"/>
          <p:cNvSpPr/>
          <p:nvPr/>
        </p:nvSpPr>
        <p:spPr>
          <a:xfrm rot="4930080">
            <a:off x="3586695" y="4622359"/>
            <a:ext cx="1623639" cy="4372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右矢印 41"/>
          <p:cNvSpPr/>
          <p:nvPr/>
        </p:nvSpPr>
        <p:spPr>
          <a:xfrm rot="19697076">
            <a:off x="1821309" y="3771703"/>
            <a:ext cx="1593561" cy="3963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 rot="11534053">
            <a:off x="2030372" y="5473770"/>
            <a:ext cx="2018147" cy="4372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カーブ矢印 45"/>
          <p:cNvSpPr/>
          <p:nvPr/>
        </p:nvSpPr>
        <p:spPr>
          <a:xfrm rot="16200000">
            <a:off x="5809298" y="2672501"/>
            <a:ext cx="536437" cy="311646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右カーブ矢印 46"/>
          <p:cNvSpPr/>
          <p:nvPr/>
        </p:nvSpPr>
        <p:spPr>
          <a:xfrm rot="5400000">
            <a:off x="5753523" y="1143853"/>
            <a:ext cx="647985" cy="311646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083789" y="2304463"/>
            <a:ext cx="1959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結果データの返</a:t>
            </a:r>
            <a:r>
              <a:rPr lang="ja-JP" altLang="en-US" dirty="0" smtClean="0"/>
              <a:t>却</a:t>
            </a:r>
            <a:endParaRPr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308692" y="373973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命令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908180" y="4557294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 smtClean="0"/>
              <a:t>描画</a:t>
            </a:r>
            <a:r>
              <a:rPr lang="ja-JP" altLang="en-US" dirty="0" smtClean="0"/>
              <a:t>指示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615328" y="4314287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処理指示</a:t>
            </a:r>
            <a:endParaRPr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24904" y="5519293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処理結果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683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005" y="151182"/>
            <a:ext cx="5197791" cy="1239694"/>
          </a:xfrm>
        </p:spPr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研究</a:t>
            </a:r>
            <a:r>
              <a:rPr kumimoji="1" lang="ja-JP" altLang="en-US" dirty="0" smtClean="0">
                <a:solidFill>
                  <a:srgbClr val="000000"/>
                </a:solidFill>
              </a:rPr>
              <a:t>手法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324" y="1678118"/>
            <a:ext cx="7771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．</a:t>
            </a:r>
            <a:endParaRPr lang="en-US" altLang="ja-JP" sz="2000" dirty="0"/>
          </a:p>
          <a:p>
            <a:pPr marL="342900" indent="-342900">
              <a:buFont typeface="Arial"/>
              <a:buChar char="•"/>
            </a:pPr>
            <a:r>
              <a:rPr kumimoji="1" lang="ja-JP" altLang="en-US" sz="2000" dirty="0" smtClean="0">
                <a:solidFill>
                  <a:srgbClr val="000000"/>
                </a:solidFill>
              </a:rPr>
              <a:t>原子配置の表示は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，</a:t>
            </a:r>
            <a:r>
              <a:rPr lang="ja-JP" altLang="en-US" sz="2000" dirty="0" smtClean="0">
                <a:solidFill>
                  <a:srgbClr val="000000"/>
                </a:solidFill>
              </a:rPr>
              <a:t>小傾角粒界の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</a:rPr>
              <a:t>　　原子モデルを視覚的に確かめるための</a:t>
            </a:r>
            <a:endParaRPr lang="en-US" altLang="ja-JP" sz="2000" dirty="0">
              <a:solidFill>
                <a:srgbClr val="000000"/>
              </a:solidFill>
            </a:endParaRPr>
          </a:p>
          <a:p>
            <a:r>
              <a:rPr lang="ja-JP" altLang="ja-JP" sz="2000" dirty="0" smtClean="0">
                <a:solidFill>
                  <a:srgbClr val="000000"/>
                </a:solidFill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</a:rPr>
              <a:t>モデル</a:t>
            </a:r>
            <a:r>
              <a:rPr lang="en-US" altLang="ja-JP" sz="2000" dirty="0" smtClean="0">
                <a:solidFill>
                  <a:srgbClr val="000000"/>
                </a:solidFill>
              </a:rPr>
              <a:t>“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Viewer</a:t>
            </a:r>
            <a:r>
              <a:rPr lang="en-US" altLang="ja-JP" sz="2000" dirty="0" smtClean="0">
                <a:solidFill>
                  <a:srgbClr val="000000"/>
                </a:solidFill>
              </a:rPr>
              <a:t>”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を</a:t>
            </a:r>
            <a:r>
              <a:rPr lang="ja-JP" altLang="en-US" sz="2000" dirty="0" smtClean="0">
                <a:solidFill>
                  <a:srgbClr val="000000"/>
                </a:solidFill>
              </a:rPr>
              <a:t>用いて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SVG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で</a:t>
            </a:r>
            <a:r>
              <a:rPr lang="ja-JP" altLang="en-US" sz="2000" dirty="0" smtClean="0">
                <a:solidFill>
                  <a:srgbClr val="000000"/>
                </a:solidFill>
              </a:rPr>
              <a:t>出力．</a:t>
            </a:r>
            <a:endParaRPr kumimoji="1" lang="en-US" altLang="ja-JP" sz="2000" dirty="0" smtClean="0">
              <a:solidFill>
                <a:srgbClr val="F5C201"/>
              </a:solidFill>
            </a:endParaRPr>
          </a:p>
          <a:p>
            <a:endParaRPr kumimoji="1" lang="en-US" altLang="ja-JP" sz="2000" dirty="0" smtClean="0">
              <a:solidFill>
                <a:srgbClr val="F5C201"/>
              </a:solidFill>
            </a:endParaRPr>
          </a:p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000" dirty="0" smtClean="0"/>
              <a:t>SVG</a:t>
            </a:r>
            <a:r>
              <a:rPr lang="ja-JP" altLang="en-US" sz="2000" dirty="0" smtClean="0"/>
              <a:t>の</a:t>
            </a:r>
            <a:r>
              <a:rPr lang="ja-JP" altLang="en-US" sz="2000" dirty="0" smtClean="0"/>
              <a:t>作成に</a:t>
            </a:r>
            <a:r>
              <a:rPr lang="ja-JP" altLang="en-US" sz="2000" dirty="0" smtClean="0"/>
              <a:t>は，</a:t>
            </a:r>
            <a:r>
              <a:rPr lang="en-US" altLang="ja-JP" sz="2000" dirty="0" smtClean="0"/>
              <a:t>Ruby</a:t>
            </a:r>
            <a:r>
              <a:rPr lang="ja-JP" altLang="en-US" sz="2000" dirty="0"/>
              <a:t>言語</a:t>
            </a:r>
            <a:r>
              <a:rPr lang="ja-JP" altLang="en-US" sz="2000" dirty="0" smtClean="0"/>
              <a:t>で</a:t>
            </a:r>
            <a:endParaRPr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lang="ja-JP" altLang="en-US" sz="2000" dirty="0" smtClean="0"/>
              <a:t>視</a:t>
            </a:r>
            <a:r>
              <a:rPr lang="ja-JP" altLang="en-US" sz="2000" dirty="0"/>
              <a:t>覚</a:t>
            </a:r>
            <a:r>
              <a:rPr lang="ja-JP" altLang="en-US" sz="2000" dirty="0" smtClean="0"/>
              <a:t>化し</a:t>
            </a:r>
            <a:r>
              <a:rPr lang="ja-JP" altLang="en-US" sz="2000" dirty="0" smtClean="0"/>
              <a:t>やすくするための２</a:t>
            </a:r>
            <a:r>
              <a:rPr lang="ja-JP" altLang="en-US" sz="2000" dirty="0"/>
              <a:t>次</a:t>
            </a:r>
            <a:r>
              <a:rPr lang="ja-JP" altLang="en-US" sz="2000" dirty="0" smtClean="0"/>
              <a:t>元</a:t>
            </a:r>
            <a:endParaRPr lang="en-US" altLang="ja-JP" sz="2000" dirty="0" smtClean="0"/>
          </a:p>
          <a:p>
            <a:r>
              <a:rPr lang="ja-JP" altLang="ja-JP" sz="2000" dirty="0"/>
              <a:t>　</a:t>
            </a:r>
            <a:r>
              <a:rPr lang="ja-JP" altLang="en-US" sz="2000" dirty="0" smtClean="0"/>
              <a:t>　</a:t>
            </a:r>
            <a:r>
              <a:rPr lang="ja-JP" altLang="en-US" sz="2000" dirty="0" smtClean="0"/>
              <a:t>画像描画ラ</a:t>
            </a:r>
            <a:r>
              <a:rPr lang="ja-JP" altLang="en-US" sz="2000" dirty="0"/>
              <a:t>イブラ</a:t>
            </a:r>
            <a:r>
              <a:rPr lang="ja-JP" altLang="en-US" sz="2000" dirty="0" smtClean="0"/>
              <a:t>リ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”rcairo” </a:t>
            </a:r>
            <a:r>
              <a:rPr lang="ja-JP" altLang="en-US" sz="2000" dirty="0" smtClean="0"/>
              <a:t>を</a:t>
            </a:r>
            <a:r>
              <a:rPr lang="ja-JP" altLang="en-US" sz="2000" dirty="0" smtClean="0"/>
              <a:t>使用</a:t>
            </a:r>
            <a:r>
              <a:rPr lang="ja-JP" altLang="en-US" sz="2000" dirty="0" smtClean="0"/>
              <a:t>．</a:t>
            </a:r>
            <a:endParaRPr lang="ja-JP" altLang="en-US" sz="2000" dirty="0"/>
          </a:p>
          <a:p>
            <a:endParaRPr lang="en-US" altLang="ja-JP" sz="200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/>
          <a:srcRect l="10354" r="10354"/>
          <a:stretch>
            <a:fillRect/>
          </a:stretch>
        </p:blipFill>
        <p:spPr>
          <a:xfrm>
            <a:off x="4838495" y="2174835"/>
            <a:ext cx="3931278" cy="2256390"/>
          </a:xfrm>
        </p:spPr>
      </p:pic>
    </p:spTree>
    <p:extLst>
      <p:ext uri="{BB962C8B-B14F-4D97-AF65-F5344CB8AC3E}">
        <p14:creationId xmlns:p14="http://schemas.microsoft.com/office/powerpoint/2010/main" val="38462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01"/>
            <a:ext cx="5791200" cy="99518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rgbClr val="000000"/>
                </a:solidFill>
              </a:rPr>
              <a:t>今後の課題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949137"/>
            <a:ext cx="77984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chemeClr val="tx2"/>
                </a:solidFill>
              </a:rPr>
              <a:t>表面のみの原子配置だけでなく，奥行きの構造も図中で表示できるように開発を進める．</a:t>
            </a:r>
            <a:endParaRPr lang="en-US" altLang="ja-JP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solidFill>
                  <a:schemeClr val="tx2"/>
                </a:solidFill>
              </a:rPr>
              <a:t>粒界エネルギーの高低差を色や大きさで，より視覚的に判別しやすく表示する．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chemeClr val="tx2"/>
                </a:solidFill>
              </a:rPr>
              <a:t>正確でよ</a:t>
            </a:r>
            <a:r>
              <a:rPr lang="ja-JP" altLang="en-US" sz="2400" dirty="0" smtClean="0">
                <a:solidFill>
                  <a:schemeClr val="tx2"/>
                </a:solidFill>
              </a:rPr>
              <a:t>り</a:t>
            </a:r>
            <a:r>
              <a:rPr lang="ja-JP" altLang="en-US" sz="2400" dirty="0" smtClean="0">
                <a:solidFill>
                  <a:schemeClr val="tx2"/>
                </a:solidFill>
              </a:rPr>
              <a:t>細やかな</a:t>
            </a:r>
            <a:r>
              <a:rPr lang="ja-JP" altLang="en-US" sz="2400" dirty="0" smtClean="0">
                <a:solidFill>
                  <a:schemeClr val="tx2"/>
                </a:solidFill>
              </a:rPr>
              <a:t>原</a:t>
            </a:r>
            <a:r>
              <a:rPr lang="ja-JP" altLang="en-US" sz="2400" dirty="0" smtClean="0">
                <a:solidFill>
                  <a:schemeClr val="tx2"/>
                </a:solidFill>
              </a:rPr>
              <a:t>子配置を描画できるように発展させていく．</a:t>
            </a:r>
            <a:endParaRPr lang="en-US" altLang="ja-JP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9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エッセンシャル.thmx</Template>
  <TotalTime>1200</TotalTime>
  <Words>390</Words>
  <Application>Microsoft Macintosh PowerPoint</Application>
  <PresentationFormat>画面に合わせる (4:3)</PresentationFormat>
  <Paragraphs>52</Paragraphs>
  <Slides>8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エッセンシャル</vt:lpstr>
      <vt:lpstr>小傾角粒界の原子配置を簡易的に 視覚化できるソフト開発     </vt:lpstr>
      <vt:lpstr>研究目的</vt:lpstr>
      <vt:lpstr>これまでの検証と研究結果</vt:lpstr>
      <vt:lpstr>これまでの検証と研究結果</vt:lpstr>
      <vt:lpstr>これまでの検証と研究結果</vt:lpstr>
      <vt:lpstr> 研究手法</vt:lpstr>
      <vt:lpstr>研究手法</vt:lpstr>
      <vt:lpstr>今後の課題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Taiki Narita</dc:creator>
  <cp:lastModifiedBy>Taiki Narita</cp:lastModifiedBy>
  <cp:revision>67</cp:revision>
  <dcterms:created xsi:type="dcterms:W3CDTF">2016-09-06T10:24:59Z</dcterms:created>
  <dcterms:modified xsi:type="dcterms:W3CDTF">2016-09-07T08:45:51Z</dcterms:modified>
</cp:coreProperties>
</file>