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2" r:id="rId5"/>
    <p:sldId id="267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90" autoAdjust="0"/>
  </p:normalViewPr>
  <p:slideViewPr>
    <p:cSldViewPr snapToGrid="0" snapToObjects="1">
      <p:cViewPr varScale="1">
        <p:scale>
          <a:sx n="62" d="100"/>
          <a:sy n="62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2EEC7-97C5-064F-9543-397551549FCA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DA826-E27A-C049-981E-98CD7B4D7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33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B84C0-54C9-CF40-9A3F-24BB17A582F0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EE40-273A-E94E-B64D-988DF4C97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9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0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6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CAD-BFF6-DB49-9C69-197859A8CDDF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74A7-862E-9748-A38A-75F543A88402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280C-7C63-3941-8D87-01A05214D150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500F-BD48-3C4F-874C-55E2BA2F9AC7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D6B9-C407-0241-874C-F29679578EEA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14B-E1EE-3247-ACD4-4444BE61BACF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767-4341-E548-A153-2E165E4A98BD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56BA-4A5F-A444-899B-46106F519B13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C488-8DCC-294B-A9CB-89C435E56999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48B6-131A-5B42-9299-0439C02EB12A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4281-8B9B-2C4C-9423-CCC902EC66F0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037E26-D11A-D840-AD5F-9A8F7CC197D0}" type="datetime1">
              <a:rPr kumimoji="1" lang="ja-JP" altLang="en-US" smtClean="0"/>
              <a:t>2017/02/03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spect="1"/>
          </p:cNvSpPr>
          <p:nvPr>
            <p:ph type="ctrTitle"/>
          </p:nvPr>
        </p:nvSpPr>
        <p:spPr>
          <a:xfrm>
            <a:off x="457200" y="1165930"/>
            <a:ext cx="7772400" cy="2855516"/>
          </a:xfrm>
        </p:spPr>
        <p:txBody>
          <a:bodyPr/>
          <a:lstStyle/>
          <a:p>
            <a:r>
              <a:rPr kumimoji="1" lang="ja-JP" altLang="en-US" sz="3600" dirty="0" smtClean="0"/>
              <a:t>小傾角粒界</a:t>
            </a:r>
            <a:r>
              <a:rPr lang="ja-JP" altLang="en-US" sz="3600" dirty="0" smtClean="0"/>
              <a:t>の</a:t>
            </a:r>
            <a:r>
              <a:rPr kumimoji="1" lang="ja-JP" altLang="en-US" sz="3600" dirty="0" smtClean="0"/>
              <a:t>原子配置を</a:t>
            </a:r>
            <a:r>
              <a:rPr lang="ja-JP" altLang="en-US" sz="3600" dirty="0" smtClean="0"/>
              <a:t>簡易的に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視覚化する</a:t>
            </a:r>
            <a:r>
              <a:rPr kumimoji="1" lang="ja-JP" altLang="en-US" sz="3600" dirty="0" smtClean="0"/>
              <a:t>ソフト開発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4233099"/>
            <a:ext cx="7889204" cy="2298284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</a:rPr>
              <a:t>情報科学科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西谷研究室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１５４９　成田　大樹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9459" y="64312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3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1"/>
    </mc:Choice>
    <mc:Fallback xmlns="">
      <p:transition xmlns:p14="http://schemas.microsoft.com/office/powerpoint/2010/main" spd="slow" advTm="144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55910"/>
            <a:ext cx="5791200" cy="63234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研究目的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87" y="2297969"/>
            <a:ext cx="5431717" cy="3529039"/>
          </a:xfrm>
          <a:prstGeom prst="rect">
            <a:avLst/>
          </a:prstGeom>
        </p:spPr>
      </p:pic>
      <p:pic>
        <p:nvPicPr>
          <p:cNvPr id="13" name="コンテンツ プレースホルダー 12"/>
          <p:cNvPicPr>
            <a:picLocks noGrp="1" noChangeAspect="1"/>
          </p:cNvPicPr>
          <p:nvPr>
            <p:ph idx="1"/>
          </p:nvPr>
        </p:nvPicPr>
        <p:blipFill>
          <a:blip r:embed="rId5"/>
          <a:srcRect t="3366" b="3366"/>
          <a:stretch>
            <a:fillRect/>
          </a:stretch>
        </p:blipFill>
        <p:spPr>
          <a:xfrm>
            <a:off x="-692313" y="2522613"/>
            <a:ext cx="5584137" cy="3205062"/>
          </a:xfrm>
        </p:spPr>
      </p:pic>
      <p:sp>
        <p:nvSpPr>
          <p:cNvPr id="16" name="円/楕円 15"/>
          <p:cNvSpPr/>
          <p:nvPr/>
        </p:nvSpPr>
        <p:spPr>
          <a:xfrm rot="16897966">
            <a:off x="-208866" y="3950786"/>
            <a:ext cx="2474093" cy="447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 rot="15069591">
            <a:off x="2461899" y="3932042"/>
            <a:ext cx="2470028" cy="485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 rot="17409369">
            <a:off x="4287727" y="3983039"/>
            <a:ext cx="2195198" cy="41506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 rot="14992552">
            <a:off x="7120508" y="4024010"/>
            <a:ext cx="2245299" cy="36216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6369" y="1651638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小傾角粒界エネルギーにおける</a:t>
            </a:r>
            <a:r>
              <a:rPr lang="en-US" altLang="ja-JP" sz="2000" dirty="0"/>
              <a:t>Read-Shockley</a:t>
            </a:r>
            <a:r>
              <a:rPr lang="ja-JP" altLang="en-US" sz="2000" dirty="0"/>
              <a:t>の理論予測</a:t>
            </a:r>
            <a:r>
              <a:rPr lang="ja-JP" altLang="en-US" sz="2000" dirty="0" smtClean="0"/>
              <a:t>と</a:t>
            </a:r>
            <a:endParaRPr lang="en-US" altLang="ja-JP" sz="2000" dirty="0" smtClean="0"/>
          </a:p>
          <a:p>
            <a:r>
              <a:rPr lang="ja-JP" altLang="en-US" sz="2000" dirty="0" smtClean="0"/>
              <a:t>大</a:t>
            </a:r>
            <a:r>
              <a:rPr lang="ja-JP" altLang="en-US" sz="2000" dirty="0"/>
              <a:t>槻の実験結果</a:t>
            </a:r>
            <a:r>
              <a:rPr lang="ja-JP" altLang="en-US" sz="2000" dirty="0" smtClean="0"/>
              <a:t>の相違点を解明する</a:t>
            </a:r>
            <a:r>
              <a:rPr lang="ja-JP" altLang="en-US" dirty="0" smtClean="0"/>
              <a:t>．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74792" y="6086899"/>
            <a:ext cx="5875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/>
              <a:t> 1: Al(100)</a:t>
            </a:r>
            <a:r>
              <a:rPr lang="ja-JP" altLang="en-US" dirty="0"/>
              <a:t>の粒界エネルギーの方位依存性，</a:t>
            </a:r>
            <a:endParaRPr lang="en-US" altLang="ja-JP" dirty="0"/>
          </a:p>
          <a:p>
            <a:r>
              <a:rPr lang="en-US" altLang="ja-JP" dirty="0"/>
              <a:t>(a)Hasson</a:t>
            </a:r>
            <a:r>
              <a:rPr lang="ja-JP" altLang="en-US" dirty="0"/>
              <a:t>らのシミュレーション結果と</a:t>
            </a:r>
            <a:r>
              <a:rPr lang="en-US" altLang="ja-JP" dirty="0"/>
              <a:t>(b)</a:t>
            </a:r>
            <a:r>
              <a:rPr lang="ja-JP" altLang="en-US" dirty="0"/>
              <a:t>大槻の実験結果．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757CD6AB-68C7-7746-BDD9-4B1641BD4B50}" type="slidenum">
              <a:rPr kumimoji="1" lang="ja-JP" altLang="en-US" smtClean="0">
                <a:solidFill>
                  <a:srgbClr val="000000"/>
                </a:solidFill>
              </a:rPr>
              <a:t>2</a:t>
            </a:fld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0909" y="5727675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smtClean="0"/>
              <a:t>a)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2745" y="5736936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(b)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4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6"/>
    </mc:Choice>
    <mc:Fallback xmlns="">
      <p:transition xmlns:p14="http://schemas.microsoft.com/office/powerpoint/2010/main" spd="slow" advTm="350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2752" y="393073"/>
            <a:ext cx="5791200" cy="934708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/>
          <a:srcRect l="2438" r="2438"/>
          <a:stretch>
            <a:fillRect/>
          </a:stretch>
        </p:blipFill>
        <p:spPr>
          <a:xfrm>
            <a:off x="1360827" y="1723903"/>
            <a:ext cx="5919501" cy="4211886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982820" y="5913350"/>
            <a:ext cx="70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図２</a:t>
            </a:r>
            <a:r>
              <a:rPr lang="en-US" altLang="ja-JP" dirty="0" smtClean="0"/>
              <a:t>: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Sutton Vitek</a:t>
            </a:r>
            <a:r>
              <a:rPr lang="ja-JP" altLang="en-US" dirty="0" smtClean="0"/>
              <a:t>の粒界モデルを用いた第一原理計算ソフト</a:t>
            </a:r>
            <a:r>
              <a:rPr lang="en-US" altLang="ja-JP" dirty="0" smtClean="0"/>
              <a:t>VASP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en-US" altLang="ja-JP" dirty="0" smtClean="0"/>
              <a:t>          </a:t>
            </a:r>
            <a:r>
              <a:rPr lang="ja-JP" altLang="en-US" dirty="0" smtClean="0"/>
              <a:t>計算した</a:t>
            </a:r>
            <a:r>
              <a:rPr kumimoji="1" lang="ja-JP" altLang="en-US" dirty="0" smtClean="0"/>
              <a:t>シミュレーション結果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757CD6AB-68C7-7746-BDD9-4B1641BD4B50}" type="slidenum">
              <a:rPr kumimoji="1" lang="ja-JP" altLang="en-US" smtClean="0">
                <a:solidFill>
                  <a:srgbClr val="000000"/>
                </a:solidFill>
              </a:rPr>
              <a:t>3</a:t>
            </a:fld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5"/>
    </mc:Choice>
    <mc:Fallback xmlns="">
      <p:transition xmlns:p14="http://schemas.microsoft.com/office/powerpoint/2010/main" spd="slow" advTm="22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365" y="604729"/>
            <a:ext cx="7620000" cy="64746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原子の削除操作をおこなって構造緩和した際の原子配置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1731"/>
            <a:ext cx="8258928" cy="319322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252925" y="5914469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07053" y="5941497"/>
            <a:ext cx="46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(b)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5090" y="5948709"/>
            <a:ext cx="4115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図３　構</a:t>
            </a:r>
            <a:r>
              <a:rPr lang="ja-JP" altLang="en-US" dirty="0"/>
              <a:t>造緩和の成功例と失敗例．</a:t>
            </a:r>
            <a:endParaRPr lang="en-US" altLang="ja-JP" dirty="0"/>
          </a:p>
          <a:p>
            <a:r>
              <a:rPr lang="en-US" altLang="ja-JP" dirty="0"/>
              <a:t>(a)</a:t>
            </a:r>
            <a:r>
              <a:rPr lang="ja-JP" altLang="en-US" dirty="0"/>
              <a:t>４個</a:t>
            </a:r>
            <a:r>
              <a:rPr lang="en-US" altLang="ja-JP" dirty="0"/>
              <a:t>,(b)6</a:t>
            </a:r>
            <a:r>
              <a:rPr lang="ja-JP" altLang="en-US" dirty="0"/>
              <a:t>個の原子を削除したモデル．</a:t>
            </a:r>
          </a:p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89086" y="5431790"/>
            <a:ext cx="1070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593283" y="4602726"/>
            <a:ext cx="0" cy="119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073541" y="5401012"/>
            <a:ext cx="42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x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6334" y="4602726"/>
            <a:ext cx="37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6" y="5510937"/>
            <a:ext cx="254336" cy="226077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100733" y="5545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8227377" y="6506914"/>
            <a:ext cx="1315721" cy="365125"/>
          </a:xfrm>
        </p:spPr>
        <p:txBody>
          <a:bodyPr/>
          <a:lstStyle/>
          <a:p>
            <a:fld id="{757CD6AB-68C7-7746-BDD9-4B1641BD4B50}" type="slidenum">
              <a:rPr kumimoji="1" lang="ja-JP" altLang="en-US" smtClean="0">
                <a:solidFill>
                  <a:srgbClr val="000000"/>
                </a:solidFill>
              </a:rPr>
              <a:t>4</a:t>
            </a:fld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75"/>
    </mc:Choice>
    <mc:Fallback xmlns="">
      <p:transition xmlns:p14="http://schemas.microsoft.com/office/powerpoint/2010/main" spd="slow" advTm="806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5939" t="-25884" r="175939" b="84978"/>
          <a:stretch/>
        </p:blipFill>
        <p:spPr>
          <a:xfrm>
            <a:off x="534703" y="3713555"/>
            <a:ext cx="3927475" cy="1606550"/>
          </a:xfrm>
        </p:spPr>
      </p:pic>
      <p:sp>
        <p:nvSpPr>
          <p:cNvPr id="5" name="タイトル 4"/>
          <p:cNvSpPr txBox="1">
            <a:spLocks noGrp="1"/>
          </p:cNvSpPr>
          <p:nvPr>
            <p:ph type="title"/>
          </p:nvPr>
        </p:nvSpPr>
        <p:spPr>
          <a:xfrm>
            <a:off x="608403" y="741924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研究手法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3" y="4229774"/>
            <a:ext cx="1409779" cy="128379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4051597" y="5651714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View</a:t>
            </a:r>
            <a:endParaRPr kumimoji="1" lang="ja-JP" altLang="en-US" sz="2400" dirty="0"/>
          </a:p>
        </p:txBody>
      </p:sp>
      <p:sp>
        <p:nvSpPr>
          <p:cNvPr id="16" name="角丸四角形 15"/>
          <p:cNvSpPr/>
          <p:nvPr/>
        </p:nvSpPr>
        <p:spPr>
          <a:xfrm>
            <a:off x="7042979" y="3026077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BAC5D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Model</a:t>
            </a:r>
            <a:endParaRPr kumimoji="1" lang="ja-JP" altLang="en-US" sz="2400" dirty="0"/>
          </a:p>
        </p:txBody>
      </p:sp>
      <p:sp>
        <p:nvSpPr>
          <p:cNvPr id="17" name="角丸四角形 16"/>
          <p:cNvSpPr/>
          <p:nvPr/>
        </p:nvSpPr>
        <p:spPr>
          <a:xfrm>
            <a:off x="3385371" y="3026078"/>
            <a:ext cx="1675959" cy="93643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Controller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59797" y="19351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13346" y="1565799"/>
            <a:ext cx="71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　ソフト開発の手法の一つである</a:t>
            </a:r>
            <a:r>
              <a:rPr kumimoji="1" lang="en-US" altLang="ja-JP" sz="2400" dirty="0" smtClean="0"/>
              <a:t>MVC</a:t>
            </a:r>
            <a:r>
              <a:rPr kumimoji="1" lang="ja-JP" altLang="en-US" sz="2400" dirty="0" smtClean="0"/>
              <a:t>モデルで作成</a:t>
            </a:r>
            <a:endParaRPr kumimoji="1" lang="ja-JP" altLang="en-US" sz="2400" dirty="0"/>
          </a:p>
        </p:txBody>
      </p:sp>
      <p:sp>
        <p:nvSpPr>
          <p:cNvPr id="39" name="右矢印 38"/>
          <p:cNvSpPr/>
          <p:nvPr/>
        </p:nvSpPr>
        <p:spPr>
          <a:xfrm rot="4930080">
            <a:off x="3586695" y="4622359"/>
            <a:ext cx="1623639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 rot="19697076">
            <a:off x="1821309" y="3771703"/>
            <a:ext cx="1593561" cy="3963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1534053">
            <a:off x="2030372" y="5473770"/>
            <a:ext cx="2018147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カーブ矢印 45"/>
          <p:cNvSpPr/>
          <p:nvPr/>
        </p:nvSpPr>
        <p:spPr>
          <a:xfrm rot="16200000">
            <a:off x="5809298" y="2672501"/>
            <a:ext cx="536437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右カーブ矢印 46"/>
          <p:cNvSpPr/>
          <p:nvPr/>
        </p:nvSpPr>
        <p:spPr>
          <a:xfrm rot="5400000">
            <a:off x="5753523" y="1143853"/>
            <a:ext cx="647985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83789" y="2304463"/>
            <a:ext cx="1959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結果データの返</a:t>
            </a:r>
            <a:r>
              <a:rPr lang="ja-JP" altLang="en-US" dirty="0" smtClean="0"/>
              <a:t>却</a:t>
            </a:r>
            <a:endParaRPr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08692" y="373973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命令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08180" y="455729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描画指示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15328" y="4314287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処理指示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24904" y="5519293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処理結果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757CD6AB-68C7-7746-BDD9-4B1641BD4B50}" type="slidenum">
              <a:rPr kumimoji="1" lang="ja-JP" altLang="en-US" smtClean="0">
                <a:solidFill>
                  <a:srgbClr val="000000"/>
                </a:solidFill>
              </a:rPr>
              <a:t>5</a:t>
            </a:fld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04"/>
    </mc:Choice>
    <mc:Fallback xmlns="">
      <p:transition xmlns:p14="http://schemas.microsoft.com/office/powerpoint/2010/main" spd="slow" advTm="27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005" y="151182"/>
            <a:ext cx="5197791" cy="1239694"/>
          </a:xfrm>
        </p:spPr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</a:t>
            </a:r>
            <a:r>
              <a:rPr kumimoji="1" lang="ja-JP" altLang="en-US" dirty="0" smtClean="0">
                <a:solidFill>
                  <a:srgbClr val="000000"/>
                </a:solidFill>
              </a:rPr>
              <a:t>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324" y="1678118"/>
            <a:ext cx="7771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．</a:t>
            </a:r>
            <a:endParaRPr lang="en-US" altLang="ja-JP" sz="2000" dirty="0"/>
          </a:p>
          <a:p>
            <a:pPr marL="342900" indent="-342900">
              <a:buFont typeface="Arial"/>
              <a:buChar char="•"/>
            </a:pPr>
            <a:r>
              <a:rPr kumimoji="1" lang="ja-JP" altLang="en-US" sz="2000" dirty="0" smtClean="0">
                <a:solidFill>
                  <a:srgbClr val="000000"/>
                </a:solidFill>
              </a:rPr>
              <a:t>原子配置の表示は，</a:t>
            </a:r>
            <a:r>
              <a:rPr lang="ja-JP" altLang="en-US" sz="2000" dirty="0" smtClean="0">
                <a:solidFill>
                  <a:srgbClr val="000000"/>
                </a:solidFill>
              </a:rPr>
              <a:t>小傾角粒界の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</a:rPr>
              <a:t>　　原子モデルを視覚的に確かめるための</a:t>
            </a:r>
            <a:endParaRPr lang="en-US" altLang="ja-JP" sz="2000" dirty="0">
              <a:solidFill>
                <a:srgbClr val="000000"/>
              </a:solidFill>
            </a:endParaRPr>
          </a:p>
          <a:p>
            <a:r>
              <a:rPr lang="ja-JP" altLang="ja-JP" sz="2000" dirty="0" smtClean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　モデル</a:t>
            </a:r>
            <a:r>
              <a:rPr lang="en-US" altLang="ja-JP" sz="2000" dirty="0" smtClean="0">
                <a:solidFill>
                  <a:srgbClr val="000000"/>
                </a:solidFill>
              </a:rPr>
              <a:t>“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Viewer</a:t>
            </a:r>
            <a:r>
              <a:rPr lang="en-US" altLang="ja-JP" sz="2000" dirty="0" smtClean="0">
                <a:solidFill>
                  <a:srgbClr val="000000"/>
                </a:solidFill>
              </a:rPr>
              <a:t>”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を</a:t>
            </a:r>
            <a:r>
              <a:rPr lang="ja-JP" altLang="en-US" sz="2000" dirty="0" smtClean="0">
                <a:solidFill>
                  <a:srgbClr val="000000"/>
                </a:solidFill>
              </a:rPr>
              <a:t>用いて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SVG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で</a:t>
            </a:r>
            <a:r>
              <a:rPr lang="ja-JP" altLang="en-US" sz="2000" dirty="0" smtClean="0">
                <a:solidFill>
                  <a:srgbClr val="000000"/>
                </a:solidFill>
              </a:rPr>
              <a:t>出力．</a:t>
            </a:r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000" dirty="0" smtClean="0"/>
              <a:t>SVG</a:t>
            </a:r>
            <a:r>
              <a:rPr lang="ja-JP" altLang="en-US" sz="2000" dirty="0" smtClean="0"/>
              <a:t>の作成には，</a:t>
            </a:r>
            <a:r>
              <a:rPr lang="en-US" altLang="ja-JP" sz="2000" dirty="0" smtClean="0"/>
              <a:t>Ruby</a:t>
            </a:r>
            <a:r>
              <a:rPr lang="ja-JP" altLang="en-US" sz="2000" dirty="0"/>
              <a:t>言語</a:t>
            </a:r>
            <a:r>
              <a:rPr lang="ja-JP" altLang="en-US" sz="2000" dirty="0" smtClean="0"/>
              <a:t>で</a:t>
            </a:r>
            <a:endParaRPr lang="en-US" altLang="ja-JP" sz="2000" dirty="0" smtClean="0"/>
          </a:p>
          <a:p>
            <a:r>
              <a:rPr lang="ja-JP" altLang="en-US" sz="2000" dirty="0" smtClean="0"/>
              <a:t>　　視</a:t>
            </a:r>
            <a:r>
              <a:rPr lang="ja-JP" altLang="en-US" sz="2000" dirty="0"/>
              <a:t>覚</a:t>
            </a:r>
            <a:r>
              <a:rPr lang="ja-JP" altLang="en-US" sz="2000" dirty="0" smtClean="0"/>
              <a:t>化しやすくするための２</a:t>
            </a:r>
            <a:r>
              <a:rPr lang="ja-JP" altLang="en-US" sz="2000" dirty="0"/>
              <a:t>次</a:t>
            </a:r>
            <a:r>
              <a:rPr lang="ja-JP" altLang="en-US" sz="2000" dirty="0" smtClean="0"/>
              <a:t>元</a:t>
            </a:r>
            <a:endParaRPr lang="en-US" altLang="ja-JP" sz="2000" dirty="0" smtClean="0"/>
          </a:p>
          <a:p>
            <a:r>
              <a:rPr lang="ja-JP" altLang="ja-JP" sz="2000" dirty="0"/>
              <a:t>　</a:t>
            </a:r>
            <a:r>
              <a:rPr lang="ja-JP" altLang="en-US" sz="2000" dirty="0" smtClean="0"/>
              <a:t>　画像描画ラ</a:t>
            </a:r>
            <a:r>
              <a:rPr lang="ja-JP" altLang="en-US" sz="2000" dirty="0"/>
              <a:t>イブラ</a:t>
            </a:r>
            <a:r>
              <a:rPr lang="ja-JP" altLang="en-US" sz="2000" dirty="0" smtClean="0"/>
              <a:t>リ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”rcairo” </a:t>
            </a:r>
            <a:r>
              <a:rPr lang="ja-JP" altLang="en-US" sz="2000" dirty="0" smtClean="0"/>
              <a:t>を使用．</a:t>
            </a:r>
            <a:endParaRPr lang="ja-JP" altLang="en-US" sz="2000" dirty="0"/>
          </a:p>
          <a:p>
            <a:endParaRPr lang="en-US" altLang="ja-JP" sz="20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/>
          <a:srcRect l="10351" r="10351"/>
          <a:stretch>
            <a:fillRect/>
          </a:stretch>
        </p:blipFill>
        <p:spPr>
          <a:xfrm flipV="1">
            <a:off x="4838700" y="2160764"/>
            <a:ext cx="3930650" cy="2255838"/>
          </a:xfr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757CD6AB-68C7-7746-BDD9-4B1641BD4B50}" type="slidenum">
              <a:rPr kumimoji="1" lang="ja-JP" altLang="en-US" smtClean="0">
                <a:solidFill>
                  <a:srgbClr val="000000"/>
                </a:solidFill>
              </a:rPr>
              <a:t>6</a:t>
            </a:fld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96"/>
    </mc:Choice>
    <mc:Fallback xmlns="">
      <p:transition xmlns:p14="http://schemas.microsoft.com/office/powerpoint/2010/main" spd="slow" advTm="602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19111</TotalTime>
  <Words>151</Words>
  <Application>Microsoft Macintosh PowerPoint</Application>
  <PresentationFormat>画面に合わせる (4:3)</PresentationFormat>
  <Paragraphs>51</Paragraphs>
  <Slides>6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エッセンシャル</vt:lpstr>
      <vt:lpstr>小傾角粒界の原子配置を簡易的に 視覚化するソフト開発     </vt:lpstr>
      <vt:lpstr>研究目的</vt:lpstr>
      <vt:lpstr>これまでの検証と研究結果</vt:lpstr>
      <vt:lpstr>これまでの検証と研究結果</vt:lpstr>
      <vt:lpstr> 研究手法</vt:lpstr>
      <vt:lpstr>研究手法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Taiki Narita</dc:creator>
  <cp:lastModifiedBy>Taiki Narita</cp:lastModifiedBy>
  <cp:revision>108</cp:revision>
  <dcterms:created xsi:type="dcterms:W3CDTF">2016-09-06T10:24:59Z</dcterms:created>
  <dcterms:modified xsi:type="dcterms:W3CDTF">2017-02-03T08:01:07Z</dcterms:modified>
</cp:coreProperties>
</file>