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0" r:id="rId9"/>
    <p:sldId id="271" r:id="rId10"/>
    <p:sldId id="265" r:id="rId11"/>
    <p:sldId id="269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6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0AE1FA-936B-4B9D-9C07-C7CA5845E6BA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18BBB1-953B-4ABE-9F18-F30D39342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44" y="2214554"/>
            <a:ext cx="8743920" cy="111283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et modélisation d’un jeu</a:t>
            </a:r>
            <a:endParaRPr lang="fr-FR" dirty="0"/>
          </a:p>
        </p:txBody>
      </p:sp>
      <p:pic>
        <p:nvPicPr>
          <p:cNvPr id="1030" name="Picture 6" descr="D:\lo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514850" cy="100965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0" y="5286388"/>
            <a:ext cx="27751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>
                    <a:lumMod val="85000"/>
                  </a:schemeClr>
                </a:solidFill>
              </a:rPr>
              <a:t>Réalisé par: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Hicham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HARRA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Said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HARBANE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Narimane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TAHIR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Massinissa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LEKHAL</a:t>
            </a:r>
            <a:endParaRPr lang="fr-F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86182" y="6286520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</a:rPr>
              <a:t>Encadrement:</a:t>
            </a:r>
            <a:r>
              <a:rPr lang="fr-FR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2000" b="1" dirty="0" smtClean="0">
                <a:solidFill>
                  <a:schemeClr val="bg1">
                    <a:lumMod val="85000"/>
                  </a:schemeClr>
                </a:solidFill>
              </a:rPr>
              <a:t>Mr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Jean-Stéphane VARRE</a:t>
            </a:r>
            <a:endParaRPr lang="fr-F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Mains:</a:t>
            </a:r>
            <a:endParaRPr lang="fr-FR" dirty="0"/>
          </a:p>
        </p:txBody>
      </p:sp>
      <p:pic>
        <p:nvPicPr>
          <p:cNvPr id="8" name="Image 7" descr="UML_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723678"/>
            <a:ext cx="8674156" cy="19550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Mains: (traces d’exécutions)</a:t>
            </a:r>
            <a:endParaRPr lang="fr-FR" dirty="0"/>
          </a:p>
        </p:txBody>
      </p:sp>
      <p:pic>
        <p:nvPicPr>
          <p:cNvPr id="11" name="Image 10" descr="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682"/>
            <a:ext cx="2898231" cy="2850830"/>
          </a:xfrm>
          <a:prstGeom prst="rect">
            <a:avLst/>
          </a:prstGeom>
        </p:spPr>
      </p:pic>
      <p:pic>
        <p:nvPicPr>
          <p:cNvPr id="12" name="Image 11" descr="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82" y="2325857"/>
            <a:ext cx="2427922" cy="2746217"/>
          </a:xfrm>
          <a:prstGeom prst="rect">
            <a:avLst/>
          </a:prstGeom>
        </p:spPr>
      </p:pic>
      <p:pic>
        <p:nvPicPr>
          <p:cNvPr id="13" name="Image 12" descr="p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2415548"/>
            <a:ext cx="3802774" cy="1584956"/>
          </a:xfrm>
          <a:prstGeom prst="rect">
            <a:avLst/>
          </a:prstGeom>
        </p:spPr>
      </p:pic>
      <p:pic>
        <p:nvPicPr>
          <p:cNvPr id="14" name="Image 13" descr="p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998" y="4073626"/>
            <a:ext cx="4111002" cy="17842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44" y="1357298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Fonctionnement de l’équipe: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2643182"/>
            <a:ext cx="70723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Hicham HARRA: modélisation et codage des classes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err="1" smtClean="0"/>
              <a:t>Narimane</a:t>
            </a:r>
            <a:r>
              <a:rPr lang="fr-FR" dirty="0" smtClean="0"/>
              <a:t> TAHIR: réalisation  des tests et documentation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err="1" smtClean="0"/>
              <a:t>Said</a:t>
            </a:r>
            <a:r>
              <a:rPr lang="fr-FR" dirty="0" smtClean="0"/>
              <a:t> HARBANE: codage des classes et documentation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44" y="1357298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Difficultés rencontrées: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44" y="1357298"/>
            <a:ext cx="8123858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Bilan:</a:t>
            </a:r>
          </a:p>
          <a:p>
            <a:pPr algn="ctr"/>
            <a:endParaRPr lang="fr-FR" sz="4000" b="1" dirty="0" smtClean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Compétences acquises: </a:t>
            </a:r>
          </a:p>
          <a:p>
            <a:pPr lvl="2">
              <a:buFont typeface="Wingdings" pitchFamily="2" charset="2"/>
              <a:buChar char="§"/>
            </a:pPr>
            <a:endParaRPr lang="fr-FR" sz="2000" b="1" dirty="0" smtClean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>
              <a:buFont typeface="Wingdings" pitchFamily="2" charset="2"/>
              <a:buChar char="§"/>
            </a:pPr>
            <a:r>
              <a:rPr lang="fr-F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Travaille en équipe.</a:t>
            </a:r>
          </a:p>
          <a:p>
            <a:pPr lvl="2">
              <a:buFont typeface="Wingdings" pitchFamily="2" charset="2"/>
              <a:buChar char="§"/>
            </a:pPr>
            <a:r>
              <a:rPr lang="fr-F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Modéliser une application à partir d’un énoncé.</a:t>
            </a:r>
          </a:p>
          <a:p>
            <a:pPr lvl="2">
              <a:buFont typeface="Wingdings" pitchFamily="2" charset="2"/>
              <a:buChar char="§"/>
            </a:pPr>
            <a:r>
              <a:rPr lang="fr-F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Consolider les connaissances acquises en POO.</a:t>
            </a:r>
          </a:p>
          <a:p>
            <a:pPr lvl="2">
              <a:buFont typeface="Wingdings" pitchFamily="2" charset="2"/>
              <a:buChar char="§"/>
            </a:pPr>
            <a:r>
              <a:rPr lang="fr-F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des nouveaux outils.</a:t>
            </a:r>
          </a:p>
          <a:p>
            <a:pPr>
              <a:buFont typeface="Wingdings" pitchFamily="2" charset="2"/>
              <a:buChar char="§"/>
            </a:pPr>
            <a:endParaRPr lang="fr-FR" sz="2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4525963"/>
          </a:xfrm>
        </p:spPr>
        <p:txBody>
          <a:bodyPr/>
          <a:lstStyle/>
          <a:p>
            <a:pPr>
              <a:buNone/>
            </a:pPr>
            <a:endParaRPr lang="fr-FR" sz="2800" dirty="0" smtClean="0"/>
          </a:p>
          <a:p>
            <a:pPr marL="624078" indent="-514350">
              <a:buFont typeface="Arial" pitchFamily="34" charset="0"/>
              <a:buChar char="•"/>
            </a:pPr>
            <a:r>
              <a:rPr lang="fr-FR" sz="3200" b="1" dirty="0" smtClean="0">
                <a:ln w="190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Objectifs: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4282" y="1071546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État d’avancement du projet: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2643182"/>
            <a:ext cx="750099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Modélisation et développement du code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Réalisation des tests   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42908" y="142873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Personnages, Tuiles et Ressources </a:t>
            </a:r>
            <a:endParaRPr lang="fr-FR" dirty="0"/>
          </a:p>
        </p:txBody>
      </p:sp>
      <p:pic>
        <p:nvPicPr>
          <p:cNvPr id="12" name="Image 11" descr="UML_personn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928802"/>
            <a:ext cx="1645920" cy="2651760"/>
          </a:xfrm>
          <a:prstGeom prst="rect">
            <a:avLst/>
          </a:prstGeom>
        </p:spPr>
      </p:pic>
      <p:pic>
        <p:nvPicPr>
          <p:cNvPr id="13" name="Image 12" descr="UML_ressour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714884"/>
            <a:ext cx="8679180" cy="2103120"/>
          </a:xfrm>
          <a:prstGeom prst="rect">
            <a:avLst/>
          </a:prstGeom>
        </p:spPr>
      </p:pic>
      <p:pic>
        <p:nvPicPr>
          <p:cNvPr id="14" name="Image 13" descr="UML_tui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1428736"/>
            <a:ext cx="5136842" cy="32001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Plateaux:</a:t>
            </a:r>
            <a:endParaRPr lang="fr-FR" dirty="0"/>
          </a:p>
        </p:txBody>
      </p:sp>
      <p:pic>
        <p:nvPicPr>
          <p:cNvPr id="9" name="Image 8" descr="UML_plate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06" y="1464016"/>
            <a:ext cx="3662614" cy="53225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Actions:</a:t>
            </a:r>
            <a:endParaRPr lang="fr-FR" dirty="0"/>
          </a:p>
        </p:txBody>
      </p:sp>
      <p:pic>
        <p:nvPicPr>
          <p:cNvPr id="8" name="Image 7" descr="UML_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230"/>
            <a:ext cx="9144000" cy="22095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Games</a:t>
            </a:r>
            <a:r>
              <a:rPr lang="fr-FR" dirty="0" smtClean="0"/>
              <a:t> et Joueurs:</a:t>
            </a:r>
            <a:endParaRPr lang="fr-FR" dirty="0"/>
          </a:p>
        </p:txBody>
      </p:sp>
      <p:pic>
        <p:nvPicPr>
          <p:cNvPr id="9" name="Image 8" descr="UML_game_joue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436458"/>
            <a:ext cx="4819644" cy="53501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72866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Avantages de notre modélisation: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Modification simple pour implanter des différents jeux.</a:t>
            </a:r>
          </a:p>
          <a:p>
            <a:pPr lvl="1">
              <a:buFont typeface="Arial" pitchFamily="34" charset="0"/>
              <a:buChar char="•"/>
            </a:pPr>
            <a:endParaRPr lang="fr-FR" sz="1600" dirty="0" smtClean="0"/>
          </a:p>
          <a:p>
            <a:pPr>
              <a:buFont typeface="Wingdings" pitchFamily="2" charset="2"/>
              <a:buChar char="Ø"/>
            </a:pPr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1000108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8123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4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modélisations des classes:</a:t>
            </a:r>
            <a:endParaRPr lang="fr-FR" sz="4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72866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Avantages de notre modélisation: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Modification simple pour implanter des différents jeux sans modifier les classes </a:t>
            </a:r>
            <a:r>
              <a:rPr lang="fr-FR" sz="1600" dirty="0" err="1" smtClean="0"/>
              <a:t>éxistantes</a:t>
            </a:r>
            <a:r>
              <a:rPr lang="fr-F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fr-FR" sz="1600" dirty="0" smtClean="0"/>
          </a:p>
          <a:p>
            <a:pPr>
              <a:buFont typeface="Wingdings" pitchFamily="2" charset="2"/>
              <a:buChar char="Ø"/>
            </a:pPr>
            <a:endParaRPr lang="fr-FR" sz="1400" dirty="0" smtClean="0"/>
          </a:p>
          <a:p>
            <a:pPr marL="0" lvl="1"/>
            <a:r>
              <a:rPr lang="fr-FR" sz="2000" b="1" dirty="0" smtClean="0"/>
              <a:t>Comment faire ?  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</TotalTime>
  <Words>241</Words>
  <Application>Microsoft Office PowerPoint</Application>
  <PresentationFormat>Affichage à l'écran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Conception et modélisation d’un jeu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modélisation d’un jeu</dc:title>
  <dc:creator>hicham</dc:creator>
  <cp:lastModifiedBy>hicham</cp:lastModifiedBy>
  <cp:revision>48</cp:revision>
  <dcterms:created xsi:type="dcterms:W3CDTF">2021-05-15T21:53:31Z</dcterms:created>
  <dcterms:modified xsi:type="dcterms:W3CDTF">2021-05-26T20:55:37Z</dcterms:modified>
</cp:coreProperties>
</file>