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4E4FE4-3054-C74B-66E2-2908D7E1DB8A}"/>
              </a:ext>
            </a:extLst>
          </p:cNvPr>
          <p:cNvSpPr/>
          <p:nvPr/>
        </p:nvSpPr>
        <p:spPr>
          <a:xfrm>
            <a:off x="8773064" y="1547008"/>
            <a:ext cx="3135578" cy="2904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BED10-C12C-DC44-2562-AAE5E9C1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5" y="1547007"/>
            <a:ext cx="7767663" cy="34130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35F954-AF47-777B-D45B-99881CDFDEDF}"/>
              </a:ext>
            </a:extLst>
          </p:cNvPr>
          <p:cNvSpPr/>
          <p:nvPr/>
        </p:nvSpPr>
        <p:spPr>
          <a:xfrm>
            <a:off x="8773064" y="1837426"/>
            <a:ext cx="3135578" cy="31226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F8947-FEFE-DD90-88F4-05C4469D460D}"/>
              </a:ext>
            </a:extLst>
          </p:cNvPr>
          <p:cNvSpPr txBox="1"/>
          <p:nvPr/>
        </p:nvSpPr>
        <p:spPr>
          <a:xfrm>
            <a:off x="8202206" y="1538329"/>
            <a:ext cx="61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Flex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C9401-2511-15E8-33A1-96961DAB1E58}"/>
              </a:ext>
            </a:extLst>
          </p:cNvPr>
          <p:cNvSpPr txBox="1"/>
          <p:nvPr/>
        </p:nvSpPr>
        <p:spPr>
          <a:xfrm>
            <a:off x="8196912" y="3099650"/>
            <a:ext cx="61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Flex 1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E6E3F-4883-AB89-1F3F-B9F01E0FB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3" y="2221666"/>
            <a:ext cx="11107700" cy="428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0D3BF5-A1B0-F2FA-BA1A-FB0654391690}"/>
              </a:ext>
            </a:extLst>
          </p:cNvPr>
          <p:cNvSpPr/>
          <p:nvPr/>
        </p:nvSpPr>
        <p:spPr>
          <a:xfrm>
            <a:off x="533523" y="3000315"/>
            <a:ext cx="11107700" cy="4286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8FC5D-1C25-0E84-6C17-661AAD94E312}"/>
              </a:ext>
            </a:extLst>
          </p:cNvPr>
          <p:cNvSpPr/>
          <p:nvPr/>
        </p:nvSpPr>
        <p:spPr>
          <a:xfrm>
            <a:off x="533523" y="3000315"/>
            <a:ext cx="1735224" cy="4286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735BD-6696-2FB6-03F0-8971CEC98D65}"/>
              </a:ext>
            </a:extLst>
          </p:cNvPr>
          <p:cNvSpPr/>
          <p:nvPr/>
        </p:nvSpPr>
        <p:spPr>
          <a:xfrm>
            <a:off x="4468482" y="3000315"/>
            <a:ext cx="3234905" cy="4286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6E841-9A95-6CE8-C5BB-6D1FD750AD5E}"/>
              </a:ext>
            </a:extLst>
          </p:cNvPr>
          <p:cNvSpPr/>
          <p:nvPr/>
        </p:nvSpPr>
        <p:spPr>
          <a:xfrm>
            <a:off x="9905999" y="3000315"/>
            <a:ext cx="1735224" cy="4286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C2042-3435-9057-17FB-EAE5AA1A9F0C}"/>
              </a:ext>
            </a:extLst>
          </p:cNvPr>
          <p:cNvSpPr txBox="1"/>
          <p:nvPr/>
        </p:nvSpPr>
        <p:spPr>
          <a:xfrm>
            <a:off x="2518911" y="3029991"/>
            <a:ext cx="20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Between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3C241-C2FD-E9B9-7089-6660F47C60ED}"/>
              </a:ext>
            </a:extLst>
          </p:cNvPr>
          <p:cNvSpPr txBox="1"/>
          <p:nvPr/>
        </p:nvSpPr>
        <p:spPr>
          <a:xfrm>
            <a:off x="7953551" y="3029991"/>
            <a:ext cx="20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Between</a:t>
            </a:r>
          </a:p>
        </p:txBody>
      </p:sp>
    </p:spTree>
    <p:extLst>
      <p:ext uri="{BB962C8B-B14F-4D97-AF65-F5344CB8AC3E}">
        <p14:creationId xmlns:p14="http://schemas.microsoft.com/office/powerpoint/2010/main" val="189525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ABC6A1-0CE0-D4E4-687B-E943BF07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5" y="887006"/>
            <a:ext cx="6763694" cy="4963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9CFE3-59F8-ACD6-F219-1C4747EE6F59}"/>
              </a:ext>
            </a:extLst>
          </p:cNvPr>
          <p:cNvSpPr/>
          <p:nvPr/>
        </p:nvSpPr>
        <p:spPr>
          <a:xfrm>
            <a:off x="7858664" y="1009290"/>
            <a:ext cx="3560126" cy="1518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DAE70-0D7D-0C5A-3525-42B62B8F30D8}"/>
              </a:ext>
            </a:extLst>
          </p:cNvPr>
          <p:cNvSpPr/>
          <p:nvPr/>
        </p:nvSpPr>
        <p:spPr>
          <a:xfrm>
            <a:off x="7858664" y="2725947"/>
            <a:ext cx="3560126" cy="2941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      Right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4A1A0-059B-228C-8484-44374662078D}"/>
              </a:ext>
            </a:extLst>
          </p:cNvPr>
          <p:cNvSpPr txBox="1"/>
          <p:nvPr/>
        </p:nvSpPr>
        <p:spPr>
          <a:xfrm>
            <a:off x="7858664" y="659210"/>
            <a:ext cx="16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 span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0CEDB-73C7-E836-9FCE-66ECBD823633}"/>
              </a:ext>
            </a:extLst>
          </p:cNvPr>
          <p:cNvSpPr/>
          <p:nvPr/>
        </p:nvSpPr>
        <p:spPr>
          <a:xfrm>
            <a:off x="7858664" y="2725947"/>
            <a:ext cx="1293962" cy="29416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2DA6-63E3-67AD-56F2-95E30B935F35}"/>
              </a:ext>
            </a:extLst>
          </p:cNvPr>
          <p:cNvSpPr txBox="1"/>
          <p:nvPr/>
        </p:nvSpPr>
        <p:spPr>
          <a:xfrm>
            <a:off x="9638727" y="659210"/>
            <a:ext cx="16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278D8-3435-6579-7107-64C3E92EBEFC}"/>
              </a:ext>
            </a:extLst>
          </p:cNvPr>
          <p:cNvSpPr txBox="1"/>
          <p:nvPr/>
        </p:nvSpPr>
        <p:spPr>
          <a:xfrm>
            <a:off x="7999708" y="2442077"/>
            <a:ext cx="16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1A3A9-CC8A-08B5-16B1-0E51A797C832}"/>
              </a:ext>
            </a:extLst>
          </p:cNvPr>
          <p:cNvSpPr txBox="1"/>
          <p:nvPr/>
        </p:nvSpPr>
        <p:spPr>
          <a:xfrm>
            <a:off x="9709249" y="2442077"/>
            <a:ext cx="16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2B158-432F-6B9D-9E82-D64E37BB49E6}"/>
              </a:ext>
            </a:extLst>
          </p:cNvPr>
          <p:cNvSpPr/>
          <p:nvPr/>
        </p:nvSpPr>
        <p:spPr>
          <a:xfrm>
            <a:off x="2139351" y="2725947"/>
            <a:ext cx="5020574" cy="457200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6B38A-F626-3762-8D8E-73ADD919AD83}"/>
              </a:ext>
            </a:extLst>
          </p:cNvPr>
          <p:cNvSpPr/>
          <p:nvPr/>
        </p:nvSpPr>
        <p:spPr>
          <a:xfrm>
            <a:off x="2139351" y="3317815"/>
            <a:ext cx="5020574" cy="457200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E6CA8-9E40-DA88-6E09-60D8FBA4CACD}"/>
              </a:ext>
            </a:extLst>
          </p:cNvPr>
          <p:cNvSpPr/>
          <p:nvPr/>
        </p:nvSpPr>
        <p:spPr>
          <a:xfrm>
            <a:off x="2139351" y="3968151"/>
            <a:ext cx="5020574" cy="457200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96513-359E-6008-0258-6B16F9EB180E}"/>
              </a:ext>
            </a:extLst>
          </p:cNvPr>
          <p:cNvSpPr/>
          <p:nvPr/>
        </p:nvSpPr>
        <p:spPr>
          <a:xfrm>
            <a:off x="2149511" y="4564888"/>
            <a:ext cx="5020574" cy="457200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DB5E7-B241-DCF4-B272-1D89DDB8021A}"/>
              </a:ext>
            </a:extLst>
          </p:cNvPr>
          <p:cNvSpPr/>
          <p:nvPr/>
        </p:nvSpPr>
        <p:spPr>
          <a:xfrm>
            <a:off x="2139351" y="5242531"/>
            <a:ext cx="5020574" cy="457200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1BBC62-06A7-43A0-9871-5666A93BAA6D}"/>
              </a:ext>
            </a:extLst>
          </p:cNvPr>
          <p:cNvSpPr/>
          <p:nvPr/>
        </p:nvSpPr>
        <p:spPr>
          <a:xfrm>
            <a:off x="693240" y="2665562"/>
            <a:ext cx="1271632" cy="70305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C65F2-F269-61A7-C467-95F42AEA6234}"/>
              </a:ext>
            </a:extLst>
          </p:cNvPr>
          <p:cNvSpPr/>
          <p:nvPr/>
        </p:nvSpPr>
        <p:spPr>
          <a:xfrm>
            <a:off x="693238" y="3515503"/>
            <a:ext cx="1271633" cy="70305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80B739-DDE5-73C4-300E-54BA061F7D4A}"/>
              </a:ext>
            </a:extLst>
          </p:cNvPr>
          <p:cNvSpPr/>
          <p:nvPr/>
        </p:nvSpPr>
        <p:spPr>
          <a:xfrm>
            <a:off x="671894" y="4334898"/>
            <a:ext cx="1271633" cy="136483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1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B891A-A551-4E76-32BD-EEC72478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593"/>
            <a:ext cx="12192000" cy="49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9F713-6A0C-7171-C89A-10935739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602"/>
            <a:ext cx="12192000" cy="63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7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E9B4F-DC22-20CB-2F0B-7A66A9895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3" y="0"/>
            <a:ext cx="6481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9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Un Tithnarin</cp:lastModifiedBy>
  <cp:revision>3</cp:revision>
  <dcterms:created xsi:type="dcterms:W3CDTF">2024-08-04T11:27:57Z</dcterms:created>
  <dcterms:modified xsi:type="dcterms:W3CDTF">2024-11-07T10:17:18Z</dcterms:modified>
</cp:coreProperties>
</file>