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inder000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Narinder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singh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Chitkara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BCA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3" y="1511527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709" y="5243050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2"/>
              </a:rPr>
              <a:t>https://github.com/narinder000/Steganography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243</TotalTime>
  <Words>344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Acer</cp:lastModifiedBy>
  <cp:revision>32</cp:revision>
  <dcterms:created xsi:type="dcterms:W3CDTF">2021-05-26T16:50:10Z</dcterms:created>
  <dcterms:modified xsi:type="dcterms:W3CDTF">2025-02-22T12:53:56Z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