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7356-B0D2-44EE-9265-DA778534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8756E-91A8-4A5C-B6E8-080241DC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CB3F-F821-4483-8CCE-F0190B1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7703-0DDB-4494-9DA7-A76CA2A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175C-CDBC-4E05-90D9-209E487D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693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9DBA-7A36-41CA-920B-031FDFE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4283-02C5-43C9-AE0C-320D5F1D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C857-32A6-4FBC-9DBF-A52386B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436B-C028-42CC-9D63-189BDE2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419A-D378-4608-AA44-8F4C770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20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6C700-10CC-4F2D-80F8-86C2FCB3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9224A-E545-492C-8B11-B33302B5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A611-7676-40C3-B427-D3991D47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C19F-EC0B-44FF-9535-9108C533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F4DE-C793-48AF-B618-797F8134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93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1D72-464E-4E66-BBD9-BC2F3B2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F1C1-D902-4C2E-A6ED-B6DFA867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F202-0BB3-49F2-A9E6-909FDAFE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3667-3997-4030-861A-EE710F6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6EF9-97CC-401A-9B6E-5DCE3AF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49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B25C-AF9F-433D-80C5-F0E74F37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921D-A0A6-4005-B49F-C9DE3236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F759-768D-4751-B29E-8935A40F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394D-B399-4F32-B5CD-D707305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2FA4-F6C6-408E-B49C-16077708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50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F713-9A8B-4AFF-AD63-1FEBBE32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C57F-691E-4090-ACCC-A22A2A1C1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16B1-AD55-4B13-889E-9D84559D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F1E5-C95D-4181-BDB1-78BF5DAF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6862-4590-47C7-A954-97DDF2CB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EEA1-2A12-44F1-A9D9-D1F09FDD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74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873B-CAF8-4256-97BB-EB0C61C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35AA-AAB9-45C4-99FB-EF28E91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A65A-B019-4FE0-AC91-106BDD4B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3DB86-BD1E-4FCD-A5E6-381787B5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7243-1C21-4ED9-BD7D-D03AC2A41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AB5E6-1AA5-49DA-8FC2-C6F9DE41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BDE70-4D90-4582-95A0-D1E67339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9CD53-264C-41D8-9315-1DA38559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560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235E-054F-4342-9F33-F3C840D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E2351-6261-4066-9FAB-D9C50475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76B33-C1BC-4F56-B327-3799D11D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0ED6B-445C-46ED-A900-962063D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8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365C-0C21-43C4-B40F-A908FB51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5FE9-D37B-48C7-830F-284DE8C3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4D93D-B3B1-4440-A00E-08F7303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61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5BA2-18F1-419B-B38C-5D42BBC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5242-B947-4F29-8CD4-3B4962B9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CC408-D03F-4BE6-95B3-6D6A88F5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DFB8-CB0D-43BC-8939-F0ECA6D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F3B6A-2304-4DB6-BDDF-3E4C945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D47E-850C-430B-A332-7605DBF8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85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56E1-CF54-4F54-A9A2-A493B230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C3062-707E-443B-AEFB-BDB4D332D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4BFD2-0E41-410F-BF5B-B62077CD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8EB5-3995-4E3A-9A24-BCAACB63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B937-B911-455D-8F92-6255987B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0EF2-BAA6-4F4F-983F-1E0A9CA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67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B7FB-CFF5-4E48-8F18-88F43249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2AB2-6792-4599-96C0-922C2644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954A-E854-40B1-B7EC-C8A30F6A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CE8B-8429-48A7-9834-CC09E49B490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3253-180B-464B-BCAD-173D5284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750E-0856-4ABA-9249-9C13F8D0D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B315-7AAC-4086-A52C-326623B29C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24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00FBD-ADCF-425F-84A8-423A90FA37EF}"/>
              </a:ext>
            </a:extLst>
          </p:cNvPr>
          <p:cNvSpPr/>
          <p:nvPr/>
        </p:nvSpPr>
        <p:spPr>
          <a:xfrm>
            <a:off x="5243365" y="1299014"/>
            <a:ext cx="2271941" cy="355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ESP32LoRa</a:t>
            </a:r>
            <a:endParaRPr lang="th-TH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CE456-A7BD-4836-8DF0-93DA81AB3CD3}"/>
              </a:ext>
            </a:extLst>
          </p:cNvPr>
          <p:cNvSpPr/>
          <p:nvPr/>
        </p:nvSpPr>
        <p:spPr>
          <a:xfrm>
            <a:off x="2681056" y="2876049"/>
            <a:ext cx="1490275" cy="43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 Sensing FAN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26106-22C5-4E76-A155-0CF1779C9E5B}"/>
              </a:ext>
            </a:extLst>
          </p:cNvPr>
          <p:cNvSpPr/>
          <p:nvPr/>
        </p:nvSpPr>
        <p:spPr>
          <a:xfrm>
            <a:off x="3215726" y="1306470"/>
            <a:ext cx="714624" cy="433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Relay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AB38D-2F4F-492D-990A-05B8518278FE}"/>
              </a:ext>
            </a:extLst>
          </p:cNvPr>
          <p:cNvSpPr/>
          <p:nvPr/>
        </p:nvSpPr>
        <p:spPr>
          <a:xfrm>
            <a:off x="9499705" y="1299014"/>
            <a:ext cx="1392305" cy="2201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AM2315 Sensor</a:t>
            </a:r>
            <a:endParaRPr lang="th-TH" sz="3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6988E-F5C7-4B95-B010-5D0652727485}"/>
              </a:ext>
            </a:extLst>
          </p:cNvPr>
          <p:cNvSpPr/>
          <p:nvPr/>
        </p:nvSpPr>
        <p:spPr>
          <a:xfrm>
            <a:off x="1455415" y="1972356"/>
            <a:ext cx="714624" cy="427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FAN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54C20-AEBB-469B-BC38-D26F9D770B8D}"/>
              </a:ext>
            </a:extLst>
          </p:cNvPr>
          <p:cNvSpPr/>
          <p:nvPr/>
        </p:nvSpPr>
        <p:spPr>
          <a:xfrm>
            <a:off x="1455415" y="1311377"/>
            <a:ext cx="714624" cy="433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PUMP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2A5F04-A908-40F4-919A-E13772926693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170039" y="1523027"/>
            <a:ext cx="1045687" cy="4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7F464B6-3DB0-431C-8427-40EA6000AD76}"/>
              </a:ext>
            </a:extLst>
          </p:cNvPr>
          <p:cNvSpPr/>
          <p:nvPr/>
        </p:nvSpPr>
        <p:spPr>
          <a:xfrm>
            <a:off x="3215726" y="1995322"/>
            <a:ext cx="714624" cy="43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Relay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8106D-2523-49A0-8219-4D2835BC4B40}"/>
              </a:ext>
            </a:extLst>
          </p:cNvPr>
          <p:cNvCxnSpPr>
            <a:cxnSpLocks/>
          </p:cNvCxnSpPr>
          <p:nvPr/>
        </p:nvCxnSpPr>
        <p:spPr>
          <a:xfrm>
            <a:off x="3930350" y="1485205"/>
            <a:ext cx="1340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52C351-F62A-47D2-AD02-E1E68C97A4E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171331" y="3076254"/>
            <a:ext cx="1072034" cy="1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E9C5E6-0B06-42A3-80D5-D559D0B93F46}"/>
              </a:ext>
            </a:extLst>
          </p:cNvPr>
          <p:cNvCxnSpPr>
            <a:cxnSpLocks/>
          </p:cNvCxnSpPr>
          <p:nvPr/>
        </p:nvCxnSpPr>
        <p:spPr>
          <a:xfrm>
            <a:off x="7515306" y="1769763"/>
            <a:ext cx="1984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392F9F-ABBE-4201-A26D-B8C229BF7FC8}"/>
              </a:ext>
            </a:extLst>
          </p:cNvPr>
          <p:cNvCxnSpPr>
            <a:cxnSpLocks/>
          </p:cNvCxnSpPr>
          <p:nvPr/>
        </p:nvCxnSpPr>
        <p:spPr>
          <a:xfrm flipV="1">
            <a:off x="7515306" y="2172166"/>
            <a:ext cx="1984399" cy="1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55DC3E-61AA-4DDD-B81A-424A7E2C87B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939518" y="4853493"/>
            <a:ext cx="439818" cy="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C5E3E7-206D-42C7-93F5-3726298C9203}"/>
              </a:ext>
            </a:extLst>
          </p:cNvPr>
          <p:cNvSpPr/>
          <p:nvPr/>
        </p:nvSpPr>
        <p:spPr>
          <a:xfrm>
            <a:off x="2681056" y="3508532"/>
            <a:ext cx="1498025" cy="43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 Sensing PUMP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8AF013-6B5D-40A7-AF46-34C7043FCEA9}"/>
              </a:ext>
            </a:extLst>
          </p:cNvPr>
          <p:cNvCxnSpPr>
            <a:cxnSpLocks/>
          </p:cNvCxnSpPr>
          <p:nvPr/>
        </p:nvCxnSpPr>
        <p:spPr>
          <a:xfrm>
            <a:off x="4171331" y="3740605"/>
            <a:ext cx="1072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30D86-5947-4FEC-B7D3-69A159BD61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170039" y="2186039"/>
            <a:ext cx="1045687" cy="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9D8D5EF-F5C0-40AA-911F-6244C269B4B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930350" y="2211458"/>
            <a:ext cx="1313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F557BB-D5B9-43BA-8ADE-CC9A7B1737CD}"/>
              </a:ext>
            </a:extLst>
          </p:cNvPr>
          <p:cNvSpPr txBox="1"/>
          <p:nvPr/>
        </p:nvSpPr>
        <p:spPr>
          <a:xfrm>
            <a:off x="7616951" y="1523026"/>
            <a:ext cx="57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SDA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5902A89-12D2-462D-9D3A-957EDB5B00DA}"/>
              </a:ext>
            </a:extLst>
          </p:cNvPr>
          <p:cNvSpPr txBox="1"/>
          <p:nvPr/>
        </p:nvSpPr>
        <p:spPr>
          <a:xfrm>
            <a:off x="7616951" y="1939040"/>
            <a:ext cx="57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SCL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8E53132-11EE-49E2-9241-13A033A1AC53}"/>
              </a:ext>
            </a:extLst>
          </p:cNvPr>
          <p:cNvSpPr txBox="1"/>
          <p:nvPr/>
        </p:nvSpPr>
        <p:spPr>
          <a:xfrm>
            <a:off x="4586857" y="1247866"/>
            <a:ext cx="976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33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C2A1CC-F017-411B-9148-0D3CDBB180A4}"/>
              </a:ext>
            </a:extLst>
          </p:cNvPr>
          <p:cNvSpPr txBox="1"/>
          <p:nvPr/>
        </p:nvSpPr>
        <p:spPr>
          <a:xfrm>
            <a:off x="4651538" y="1949546"/>
            <a:ext cx="64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4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13FD5B7-75D6-4868-9946-6E1D9C3CEE96}"/>
              </a:ext>
            </a:extLst>
          </p:cNvPr>
          <p:cNvSpPr txBox="1"/>
          <p:nvPr/>
        </p:nvSpPr>
        <p:spPr>
          <a:xfrm>
            <a:off x="4544864" y="2768434"/>
            <a:ext cx="737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34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CD16B4-A98E-43F4-A20B-714D8009C0EF}"/>
              </a:ext>
            </a:extLst>
          </p:cNvPr>
          <p:cNvSpPr txBox="1"/>
          <p:nvPr/>
        </p:nvSpPr>
        <p:spPr>
          <a:xfrm>
            <a:off x="4577969" y="3477327"/>
            <a:ext cx="77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GPIO 35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B2A017E-B4E4-49A6-8E10-AC9020BFD7CD}"/>
              </a:ext>
            </a:extLst>
          </p:cNvPr>
          <p:cNvCxnSpPr>
            <a:cxnSpLocks/>
          </p:cNvCxnSpPr>
          <p:nvPr/>
        </p:nvCxnSpPr>
        <p:spPr>
          <a:xfrm flipV="1">
            <a:off x="5653800" y="4853493"/>
            <a:ext cx="0" cy="68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CA1C07A-55DE-4DD5-84D5-6869420FCAC0}"/>
              </a:ext>
            </a:extLst>
          </p:cNvPr>
          <p:cNvCxnSpPr>
            <a:cxnSpLocks/>
            <a:stCxn id="168" idx="0"/>
            <a:endCxn id="4" idx="2"/>
          </p:cNvCxnSpPr>
          <p:nvPr/>
        </p:nvCxnSpPr>
        <p:spPr>
          <a:xfrm flipH="1" flipV="1">
            <a:off x="6379336" y="4853493"/>
            <a:ext cx="2034" cy="40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5687F60-BE0E-4186-8DB1-3E80F256B262}"/>
              </a:ext>
            </a:extLst>
          </p:cNvPr>
          <p:cNvCxnSpPr>
            <a:cxnSpLocks/>
          </p:cNvCxnSpPr>
          <p:nvPr/>
        </p:nvCxnSpPr>
        <p:spPr>
          <a:xfrm flipV="1">
            <a:off x="7133715" y="4853672"/>
            <a:ext cx="0" cy="72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D182845-3399-4D93-8BB0-D033BD857AB4}"/>
              </a:ext>
            </a:extLst>
          </p:cNvPr>
          <p:cNvSpPr/>
          <p:nvPr/>
        </p:nvSpPr>
        <p:spPr>
          <a:xfrm>
            <a:off x="5066797" y="5254312"/>
            <a:ext cx="760631" cy="753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 / Off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FAN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D21FDD-B4A6-4DB7-9041-9AA2A5C901C4}"/>
              </a:ext>
            </a:extLst>
          </p:cNvPr>
          <p:cNvSpPr/>
          <p:nvPr/>
        </p:nvSpPr>
        <p:spPr>
          <a:xfrm>
            <a:off x="6001055" y="5255895"/>
            <a:ext cx="760630" cy="752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 / Off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PUMP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0696100-97BC-4789-B1DE-3000BFA40833}"/>
              </a:ext>
            </a:extLst>
          </p:cNvPr>
          <p:cNvSpPr/>
          <p:nvPr/>
        </p:nvSpPr>
        <p:spPr>
          <a:xfrm>
            <a:off x="6952814" y="5255895"/>
            <a:ext cx="760631" cy="752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AUTO / MANUAL</a:t>
            </a:r>
            <a:endParaRPr lang="th-TH" sz="1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6F0D75-E0B4-42AC-BFD8-0E13A4E40443}"/>
              </a:ext>
            </a:extLst>
          </p:cNvPr>
          <p:cNvSpPr txBox="1"/>
          <p:nvPr/>
        </p:nvSpPr>
        <p:spPr>
          <a:xfrm>
            <a:off x="5232632" y="4844615"/>
            <a:ext cx="80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15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614D632-5ECD-4B13-83AC-155892D7D939}"/>
              </a:ext>
            </a:extLst>
          </p:cNvPr>
          <p:cNvSpPr txBox="1"/>
          <p:nvPr/>
        </p:nvSpPr>
        <p:spPr>
          <a:xfrm>
            <a:off x="5971093" y="4835834"/>
            <a:ext cx="81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 13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476669-AFED-4FD4-B3A2-B4B387B4CB89}"/>
              </a:ext>
            </a:extLst>
          </p:cNvPr>
          <p:cNvSpPr txBox="1"/>
          <p:nvPr/>
        </p:nvSpPr>
        <p:spPr>
          <a:xfrm>
            <a:off x="6727114" y="4811405"/>
            <a:ext cx="735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GPIO 12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2E0F60E-5C9A-4CF3-BBFA-45CBB4711F8D}"/>
              </a:ext>
            </a:extLst>
          </p:cNvPr>
          <p:cNvSpPr/>
          <p:nvPr/>
        </p:nvSpPr>
        <p:spPr>
          <a:xfrm>
            <a:off x="9499706" y="3970861"/>
            <a:ext cx="2090806" cy="725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LCD Monitor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4F9B0C8-421F-47DE-9BBA-56094B430C0A}"/>
              </a:ext>
            </a:extLst>
          </p:cNvPr>
          <p:cNvCxnSpPr>
            <a:cxnSpLocks/>
          </p:cNvCxnSpPr>
          <p:nvPr/>
        </p:nvCxnSpPr>
        <p:spPr>
          <a:xfrm>
            <a:off x="9003605" y="4155238"/>
            <a:ext cx="49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AA50C59-6BA8-422A-9FB1-C90DC8475649}"/>
              </a:ext>
            </a:extLst>
          </p:cNvPr>
          <p:cNvCxnSpPr>
            <a:cxnSpLocks/>
          </p:cNvCxnSpPr>
          <p:nvPr/>
        </p:nvCxnSpPr>
        <p:spPr>
          <a:xfrm>
            <a:off x="8507505" y="4466240"/>
            <a:ext cx="992200" cy="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53C1D90-3696-4F68-B169-16AC7B54EB1C}"/>
              </a:ext>
            </a:extLst>
          </p:cNvPr>
          <p:cNvCxnSpPr>
            <a:cxnSpLocks/>
          </p:cNvCxnSpPr>
          <p:nvPr/>
        </p:nvCxnSpPr>
        <p:spPr>
          <a:xfrm>
            <a:off x="9003605" y="2179102"/>
            <a:ext cx="0" cy="1976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DFFF6D-C842-4C4D-870B-2D9948D3B92C}"/>
              </a:ext>
            </a:extLst>
          </p:cNvPr>
          <p:cNvCxnSpPr>
            <a:cxnSpLocks/>
          </p:cNvCxnSpPr>
          <p:nvPr/>
        </p:nvCxnSpPr>
        <p:spPr>
          <a:xfrm>
            <a:off x="8507505" y="1769763"/>
            <a:ext cx="10609" cy="2696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2CE597CA-984E-4677-A3FB-4FAB2B3117F4}"/>
              </a:ext>
            </a:extLst>
          </p:cNvPr>
          <p:cNvSpPr/>
          <p:nvPr/>
        </p:nvSpPr>
        <p:spPr>
          <a:xfrm>
            <a:off x="8476767" y="1739583"/>
            <a:ext cx="61476" cy="63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ABB73C2-2056-4FF2-9A52-D50DA73C1C7D}"/>
              </a:ext>
            </a:extLst>
          </p:cNvPr>
          <p:cNvSpPr/>
          <p:nvPr/>
        </p:nvSpPr>
        <p:spPr>
          <a:xfrm>
            <a:off x="8972867" y="2140630"/>
            <a:ext cx="61476" cy="63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825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Wannarong Satitwittayakul</dc:creator>
  <cp:lastModifiedBy>narinthon sonchaiyaphum</cp:lastModifiedBy>
  <cp:revision>9</cp:revision>
  <dcterms:created xsi:type="dcterms:W3CDTF">2020-09-15T14:47:16Z</dcterms:created>
  <dcterms:modified xsi:type="dcterms:W3CDTF">2020-09-17T09:01:04Z</dcterms:modified>
</cp:coreProperties>
</file>