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3679615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433970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4725033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4773892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4339709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3154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31545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4339709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87BDF8A-D5DA-4BB1-AE06-C88E5D574A94}"/>
              </a:ext>
            </a:extLst>
          </p:cNvPr>
          <p:cNvSpPr/>
          <p:nvPr/>
        </p:nvSpPr>
        <p:spPr>
          <a:xfrm>
            <a:off x="2854960" y="3891209"/>
            <a:ext cx="619760" cy="66111"/>
          </a:xfrm>
          <a:custGeom>
            <a:avLst/>
            <a:gdLst>
              <a:gd name="connsiteX0" fmla="*/ 0 w 619760"/>
              <a:gd name="connsiteY0" fmla="*/ 55951 h 66111"/>
              <a:gd name="connsiteX1" fmla="*/ 309880 w 619760"/>
              <a:gd name="connsiteY1" fmla="*/ 71 h 66111"/>
              <a:gd name="connsiteX2" fmla="*/ 619760 w 619760"/>
              <a:gd name="connsiteY2" fmla="*/ 66111 h 66111"/>
              <a:gd name="connsiteX3" fmla="*/ 619760 w 619760"/>
              <a:gd name="connsiteY3" fmla="*/ 66111 h 6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760" h="66111">
                <a:moveTo>
                  <a:pt x="0" y="55951"/>
                </a:moveTo>
                <a:cubicBezTo>
                  <a:pt x="103293" y="27164"/>
                  <a:pt x="206587" y="-1622"/>
                  <a:pt x="309880" y="71"/>
                </a:cubicBezTo>
                <a:cubicBezTo>
                  <a:pt x="413173" y="1764"/>
                  <a:pt x="619760" y="66111"/>
                  <a:pt x="619760" y="66111"/>
                </a:cubicBezTo>
                <a:lnTo>
                  <a:pt x="619760" y="6611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70055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22</cp:revision>
  <dcterms:created xsi:type="dcterms:W3CDTF">2020-08-29T11:47:26Z</dcterms:created>
  <dcterms:modified xsi:type="dcterms:W3CDTF">2020-08-31T17:11:09Z</dcterms:modified>
</cp:coreProperties>
</file>